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Lst>
  <p:notesMasterIdLst>
    <p:notesMasterId r:id="rId6"/>
  </p:notesMasterIdLst>
  <p:handoutMasterIdLst>
    <p:handoutMasterId r:id="rId34"/>
  </p:handoutMasterIdLst>
  <p:sldIdLst>
    <p:sldId id="306" r:id="rId4"/>
    <p:sldId id="344" r:id="rId5"/>
    <p:sldId id="307" r:id="rId7"/>
    <p:sldId id="308" r:id="rId8"/>
    <p:sldId id="309" r:id="rId9"/>
    <p:sldId id="310" r:id="rId10"/>
    <p:sldId id="312" r:id="rId11"/>
    <p:sldId id="345" r:id="rId12"/>
    <p:sldId id="346" r:id="rId13"/>
    <p:sldId id="313" r:id="rId14"/>
    <p:sldId id="314" r:id="rId15"/>
    <p:sldId id="315" r:id="rId16"/>
    <p:sldId id="316" r:id="rId17"/>
    <p:sldId id="317" r:id="rId18"/>
    <p:sldId id="318" r:id="rId19"/>
    <p:sldId id="327" r:id="rId20"/>
    <p:sldId id="347" r:id="rId21"/>
    <p:sldId id="348" r:id="rId22"/>
    <p:sldId id="329" r:id="rId23"/>
    <p:sldId id="349" r:id="rId24"/>
    <p:sldId id="350" r:id="rId25"/>
    <p:sldId id="351" r:id="rId26"/>
    <p:sldId id="352" r:id="rId27"/>
    <p:sldId id="353" r:id="rId28"/>
    <p:sldId id="354" r:id="rId29"/>
    <p:sldId id="355" r:id="rId30"/>
    <p:sldId id="356" r:id="rId31"/>
    <p:sldId id="357" r:id="rId32"/>
    <p:sldId id="358" r:id="rId33"/>
  </p:sldIdLst>
  <p:sldSz cx="12192000" cy="6858000"/>
  <p:notesSz cx="6797675" cy="9931400"/>
  <p:embeddedFontLst>
    <p:embeddedFont>
      <p:font typeface="Calibri" panose="020F0502020204030204" pitchFamily="34" charset="0"/>
      <p:regular r:id="rId39"/>
      <p:bold r:id="rId40"/>
      <p:italic r:id="rId41"/>
      <p:boldItalic r:id="rId42"/>
    </p:embeddedFont>
    <p:embeddedFont>
      <p:font typeface="黑体" panose="02010609060101010101" charset="-122"/>
      <p:regular r:id="rId43"/>
    </p:embeddedFont>
    <p:embeddedFont>
      <p:font typeface="微软雅黑" panose="020B0503020204020204" pitchFamily="34" charset="-122"/>
      <p:regular r:id="rId44"/>
    </p:embeddedFont>
    <p:embeddedFont>
      <p:font typeface="Chiller" panose="04020404031007020602" pitchFamily="82" charset="0"/>
      <p:regular r:id="rId45"/>
    </p:embeddedFont>
    <p:embeddedFont>
      <p:font typeface="Segoe UI" panose="020B0502040204020203" pitchFamily="34" charset="0"/>
      <p:regular r:id="rId46"/>
      <p:bold r:id="rId47"/>
      <p:italic r:id="rId48"/>
      <p:boldItalic r:id="rId49"/>
    </p:embeddedFont>
    <p:embeddedFont>
      <p:font typeface="Calibri" panose="020F0502020204030204"/>
      <p:regular r:id="rId50"/>
      <p:bold r:id="rId51"/>
      <p:italic r:id="rId52"/>
      <p:boldItalic r:id="rId53"/>
    </p:embeddedFont>
    <p:embeddedFont>
      <p:font typeface="MS PGothic" panose="020B0600070205080204" pitchFamily="34" charset="-128"/>
      <p:regular r:id="rId54"/>
    </p:embeddedFont>
    <p:embeddedFont>
      <p:font typeface="华文宋体 Black" panose="02020A02040202010101" pitchFamily="18" charset="-122"/>
      <p:bold r:id="rId55"/>
    </p:embeddedFont>
    <p:embeddedFont>
      <p:font typeface="华文中宋" panose="02010600040101010101" pitchFamily="2" charset="-122"/>
      <p:regular r:id="rId56"/>
    </p:embeddedFont>
    <p:embeddedFont>
      <p:font typeface="Arial Black" panose="020B0A04020102020204" pitchFamily="34" charset="0"/>
      <p:bold r:id="rId57"/>
    </p:embeddedFont>
  </p:embeddedFontLst>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17EBE"/>
    <a:srgbClr val="337BBD"/>
    <a:srgbClr val="0070C0"/>
    <a:srgbClr val="111111"/>
    <a:srgbClr val="0000FF"/>
    <a:srgbClr val="CC0000"/>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8" autoAdjust="0"/>
    <p:restoredTop sz="92831" autoAdjust="0"/>
  </p:normalViewPr>
  <p:slideViewPr>
    <p:cSldViewPr snapToGrid="0" showGuides="1">
      <p:cViewPr varScale="1">
        <p:scale>
          <a:sx n="59" d="100"/>
          <a:sy n="59" d="100"/>
        </p:scale>
        <p:origin x="844" y="64"/>
      </p:cViewPr>
      <p:guideLst>
        <p:guide orient="horz" pos="2160"/>
        <p:guide pos="3790"/>
      </p:guideLst>
    </p:cSldViewPr>
  </p:slideViewPr>
  <p:outlineViewPr>
    <p:cViewPr>
      <p:scale>
        <a:sx n="33" d="100"/>
        <a:sy n="33" d="100"/>
      </p:scale>
      <p:origin x="0" y="-2328"/>
    </p:cViewPr>
  </p:outlineViewPr>
  <p:notesTextViewPr>
    <p:cViewPr>
      <p:scale>
        <a:sx n="1" d="1"/>
        <a:sy n="1" d="1"/>
      </p:scale>
      <p:origin x="0" y="0"/>
    </p:cViewPr>
  </p:notesTextViewPr>
  <p:sorterViewPr>
    <p:cViewPr>
      <p:scale>
        <a:sx n="100" d="100"/>
        <a:sy n="100" d="100"/>
      </p:scale>
      <p:origin x="0" y="84"/>
    </p:cViewPr>
  </p:sorterViewPr>
  <p:notesViewPr>
    <p:cSldViewPr snapToGrid="0" showGuides="1">
      <p:cViewPr varScale="1">
        <p:scale>
          <a:sx n="46" d="100"/>
          <a:sy n="46" d="100"/>
        </p:scale>
        <p:origin x="2552" y="24"/>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8" Type="http://schemas.openxmlformats.org/officeDocument/2006/relationships/tags" Target="tags/tag9.xml"/><Relationship Id="rId57" Type="http://schemas.openxmlformats.org/officeDocument/2006/relationships/font" Target="fonts/font19.fntdata"/><Relationship Id="rId56" Type="http://schemas.openxmlformats.org/officeDocument/2006/relationships/font" Target="fonts/font18.fntdata"/><Relationship Id="rId55" Type="http://schemas.openxmlformats.org/officeDocument/2006/relationships/font" Target="fonts/font17.fntdata"/><Relationship Id="rId54" Type="http://schemas.openxmlformats.org/officeDocument/2006/relationships/font" Target="fonts/font16.fntdata"/><Relationship Id="rId53" Type="http://schemas.openxmlformats.org/officeDocument/2006/relationships/font" Target="fonts/font15.fntdata"/><Relationship Id="rId52" Type="http://schemas.openxmlformats.org/officeDocument/2006/relationships/font" Target="fonts/font14.fntdata"/><Relationship Id="rId51" Type="http://schemas.openxmlformats.org/officeDocument/2006/relationships/font" Target="fonts/font13.fntdata"/><Relationship Id="rId50" Type="http://schemas.openxmlformats.org/officeDocument/2006/relationships/font" Target="fonts/font12.fntdata"/><Relationship Id="rId5" Type="http://schemas.openxmlformats.org/officeDocument/2006/relationships/slide" Target="slides/slide2.xml"/><Relationship Id="rId49" Type="http://schemas.openxmlformats.org/officeDocument/2006/relationships/font" Target="fonts/font11.fntdata"/><Relationship Id="rId48" Type="http://schemas.openxmlformats.org/officeDocument/2006/relationships/font" Target="fonts/font10.fntdata"/><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1.xml"/><Relationship Id="rId39" Type="http://schemas.openxmlformats.org/officeDocument/2006/relationships/font" Target="fonts/font1.fntdata"/><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2200" b="1" i="0" u="none" strike="noStrike" kern="1200" baseline="0">
                <a:solidFill>
                  <a:schemeClr val="dk1">
                    <a:lumMod val="65000"/>
                    <a:lumOff val="35000"/>
                  </a:schemeClr>
                </a:solidFill>
                <a:latin typeface="+mn-lt"/>
                <a:ea typeface="+mn-ea"/>
                <a:cs typeface="+mn-cs"/>
              </a:defRPr>
            </a:pPr>
            <a:r>
              <a:rPr lang="en-US" altLang="zh-CN" dirty="0"/>
              <a:t>Full-time </a:t>
            </a:r>
            <a:r>
              <a:rPr lang="en-US" altLang="zh-CN" dirty="0" smtClean="0"/>
              <a:t>students:40,801</a:t>
            </a:r>
            <a:endParaRPr lang="en-US" altLang="zh-CN" dirty="0"/>
          </a:p>
        </c:rich>
      </c:tx>
      <c:layout/>
      <c:overlay val="0"/>
      <c:spPr>
        <a:noFill/>
        <a:ln>
          <a:noFill/>
        </a:ln>
        <a:effectLst/>
      </c:spPr>
    </c:title>
    <c:autoTitleDeleted val="0"/>
    <c:view3D>
      <c:rotX val="50"/>
      <c:rotY val="0"/>
      <c:depthPercent val="100"/>
      <c:rAngAx val="0"/>
      <c:perspective val="60"/>
    </c:view3D>
    <c:floor>
      <c:thickness val="0"/>
      <c:spPr>
        <a:noFill/>
        <a:ln>
          <a:noFill/>
        </a:ln>
        <a:effectLst/>
      </c:spPr>
    </c:floor>
    <c:sideWall>
      <c:thickness val="0"/>
      <c:spPr>
        <a:noFill/>
        <a:ln>
          <a:noFill/>
        </a:ln>
        <a:effectLst/>
      </c:spPr>
    </c:sideWall>
    <c:backWall>
      <c:thickness val="0"/>
      <c:spPr>
        <a:noFill/>
        <a:ln>
          <a:noFill/>
        </a:ln>
        <a:effectLst/>
      </c:spPr>
    </c:backWall>
    <c:plotArea>
      <c:layout/>
      <c:pie3DChart>
        <c:varyColors val="1"/>
        <c:ser>
          <c:idx val="0"/>
          <c:order val="0"/>
          <c:tx>
            <c:strRef>
              <c:f>Sheet1!$B$1</c:f>
              <c:strCache>
                <c:ptCount val="1"/>
                <c:pt idx="0">
                  <c:v>Full-time students: 39788</c:v>
                </c:pt>
              </c:strCache>
            </c:strRef>
          </c:tx>
          <c:explosion val="0"/>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dPt>
          <c:dLbls>
            <c:dLbl>
              <c:idx val="0"/>
              <c:layout/>
              <c:tx>
                <c:rich>
                  <a:bodyPr rot="0" spcFirstLastPara="1" vertOverflow="ellipsis" vert="horz" wrap="square" lIns="38100" tIns="19050" rIns="38100" bIns="19050" anchor="ctr" anchorCtr="1"/>
                  <a:lstStyle/>
                  <a:p>
                    <a:pPr>
                      <a:defRPr lang="zh-CN" sz="1195" b="1" i="0" u="none" strike="noStrike" kern="1200" baseline="0">
                        <a:solidFill>
                          <a:schemeClr val="lt1"/>
                        </a:solidFill>
                        <a:latin typeface="+mn-lt"/>
                        <a:ea typeface="+mn-ea"/>
                        <a:cs typeface="+mn-cs"/>
                      </a:defRPr>
                    </a:pPr>
                    <a:r>
                      <a:rPr lang="en-US" altLang="zh-CN" smtClean="0"/>
                      <a:t>77%</a:t>
                    </a:r>
                    <a:endParaRPr lang="en-US" altLang="zh-CN" dirty="0"/>
                  </a:p>
                </c:rich>
              </c:tx>
              <c:dLblPos val="inEnd"/>
              <c:showLegendKey val="0"/>
              <c:showVal val="0"/>
              <c:showCatName val="0"/>
              <c:showSerName val="0"/>
              <c:showPercent val="1"/>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195" b="1" i="0" u="none" strike="noStrike" kern="1200" baseline="0">
                        <a:solidFill>
                          <a:schemeClr val="lt1"/>
                        </a:solidFill>
                        <a:latin typeface="+mn-lt"/>
                        <a:ea typeface="+mn-ea"/>
                        <a:cs typeface="+mn-cs"/>
                      </a:defRPr>
                    </a:pPr>
                    <a:r>
                      <a:rPr lang="en-US" altLang="zh-CN" smtClean="0"/>
                      <a:t>19%</a:t>
                    </a:r>
                    <a:endParaRPr lang="en-US" altLang="zh-CN"/>
                  </a:p>
                </c:rich>
              </c:tx>
              <c:dLblPos val="inEnd"/>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prstDash val="solid"/>
                      <a:round/>
                    </a:ln>
                    <a:effectLst/>
                  </c:spPr>
                </c15:leaderLines>
              </c:ext>
            </c:extLst>
          </c:dLbls>
          <c:cat>
            <c:strRef>
              <c:f>Sheet1!$A$2:$A$5</c:f>
              <c:strCache>
                <c:ptCount val="4"/>
                <c:pt idx="0">
                  <c:v>Undergraduate</c:v>
                </c:pt>
                <c:pt idx="1">
                  <c:v>International</c:v>
                </c:pt>
                <c:pt idx="2">
                  <c:v>Master</c:v>
                </c:pt>
                <c:pt idx="3">
                  <c:v>Ph.D</c:v>
                </c:pt>
              </c:strCache>
            </c:strRef>
          </c:cat>
          <c:val>
            <c:numRef>
              <c:f>Sheet1!$B$2:$B$5</c:f>
              <c:numCache>
                <c:formatCode>General</c:formatCode>
                <c:ptCount val="4"/>
                <c:pt idx="0">
                  <c:v>31021</c:v>
                </c:pt>
                <c:pt idx="1">
                  <c:v>600</c:v>
                </c:pt>
                <c:pt idx="2">
                  <c:v>7219</c:v>
                </c:pt>
                <c:pt idx="3">
                  <c:v>1055</c:v>
                </c:pt>
              </c:numCache>
            </c:numRef>
          </c:val>
        </c:ser>
        <c:dLbls>
          <c:showLegendKey val="0"/>
          <c:showVal val="0"/>
          <c:showCatName val="0"/>
          <c:showSerName val="0"/>
          <c:showPercent val="1"/>
          <c:showBubbleSize val="0"/>
        </c:dLbls>
      </c:pie3DChart>
      <c:spPr>
        <a:noFill/>
        <a:ln>
          <a:noFill/>
        </a:ln>
        <a:effectLst/>
      </c:spPr>
    </c:plotArea>
    <c:legend>
      <c:legendPos val="b"/>
      <c:layout/>
      <c:overlay val="0"/>
      <c:spPr>
        <a:solidFill>
          <a:schemeClr val="lt1">
            <a:alpha val="78000"/>
          </a:schemeClr>
        </a:solidFill>
        <a:ln>
          <a:noFill/>
        </a:ln>
        <a:effectLst/>
      </c:spPr>
      <c:txPr>
        <a:bodyPr rot="0" spcFirstLastPara="1" vertOverflow="ellipsis" vert="horz" wrap="square" anchor="ctr" anchorCtr="1"/>
        <a:lstStyle/>
        <a:p>
          <a:pPr>
            <a:defRPr lang="zh-CN" sz="1195" b="0" i="0" u="none" strike="noStrike" kern="1200" baseline="0">
              <a:solidFill>
                <a:schemeClr val="dk1">
                  <a:lumMod val="65000"/>
                  <a:lumOff val="35000"/>
                </a:schemeClr>
              </a:solidFill>
              <a:latin typeface="+mn-lt"/>
              <a:ea typeface="+mn-ea"/>
              <a:cs typeface="+mn-cs"/>
            </a:defRPr>
          </a:pPr>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lang="zh-CN"/>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31" name="页眉占位符 1"/>
          <p:cNvSpPr>
            <a:spLocks noGrp="1"/>
          </p:cNvSpPr>
          <p:nvPr>
            <p:ph type="hdr" sz="quarter"/>
          </p:nvPr>
        </p:nvSpPr>
        <p:spPr>
          <a:xfrm>
            <a:off x="9" y="1"/>
            <a:ext cx="2945659" cy="498294"/>
          </a:xfrm>
          <a:prstGeom prst="rect">
            <a:avLst/>
          </a:prstGeom>
        </p:spPr>
        <p:txBody>
          <a:bodyPr vert="horz" lIns="91867" tIns="45933" rIns="91867" bIns="45933" rtlCol="0"/>
          <a:lstStyle>
            <a:lvl1pPr algn="l">
              <a:defRPr sz="1200"/>
            </a:lvl1pPr>
          </a:lstStyle>
          <a:p>
            <a:endParaRPr lang="zh-CN" altLang="en-US"/>
          </a:p>
        </p:txBody>
      </p:sp>
      <p:sp>
        <p:nvSpPr>
          <p:cNvPr id="1049032" name="页脚占位符 3"/>
          <p:cNvSpPr>
            <a:spLocks noGrp="1"/>
          </p:cNvSpPr>
          <p:nvPr>
            <p:ph type="ftr" sz="quarter" idx="2"/>
          </p:nvPr>
        </p:nvSpPr>
        <p:spPr>
          <a:xfrm>
            <a:off x="9" y="9433111"/>
            <a:ext cx="2945659" cy="498294"/>
          </a:xfrm>
          <a:prstGeom prst="rect">
            <a:avLst/>
          </a:prstGeom>
        </p:spPr>
        <p:txBody>
          <a:bodyPr vert="horz" lIns="91867" tIns="45933" rIns="91867" bIns="45933" rtlCol="0" anchor="b"/>
          <a:lstStyle>
            <a:lvl1pPr algn="l">
              <a:defRPr sz="1200"/>
            </a:lvl1pPr>
          </a:lstStyle>
          <a:p>
            <a:endParaRPr lang="zh-CN" altLang="en-US"/>
          </a:p>
        </p:txBody>
      </p:sp>
      <p:sp>
        <p:nvSpPr>
          <p:cNvPr id="1049033" name="灯片编号占位符 4"/>
          <p:cNvSpPr>
            <a:spLocks noGrp="1"/>
          </p:cNvSpPr>
          <p:nvPr>
            <p:ph type="sldNum" sz="quarter" idx="3"/>
          </p:nvPr>
        </p:nvSpPr>
        <p:spPr>
          <a:xfrm>
            <a:off x="3850452" y="9433111"/>
            <a:ext cx="2945659" cy="498294"/>
          </a:xfrm>
          <a:prstGeom prst="rect">
            <a:avLst/>
          </a:prstGeom>
        </p:spPr>
        <p:txBody>
          <a:bodyPr vert="horz" lIns="91867" tIns="45933" rIns="91867" bIns="45933" rtlCol="0" anchor="b"/>
          <a:lstStyle>
            <a:lvl1pPr algn="r">
              <a:defRPr sz="1200"/>
            </a:lvl1pPr>
          </a:lstStyle>
          <a:p>
            <a:fld id="{F73C4E9E-2737-4D9E-83FB-8F1F9FDEE3F2}" type="slidenum">
              <a:rPr lang="zh-CN" altLang="en-US" smtClean="0"/>
            </a:fld>
            <a:endParaRPr lang="zh-CN" altLang="en-US"/>
          </a:p>
        </p:txBody>
      </p:sp>
      <p:sp>
        <p:nvSpPr>
          <p:cNvPr id="1049034" name="日期占位符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26B6DD79-7274-4C5B-90A1-4FAB0B70435E}" type="datetimeFigureOut">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25" name="页眉占位符 1"/>
          <p:cNvSpPr>
            <a:spLocks noGrp="1"/>
          </p:cNvSpPr>
          <p:nvPr>
            <p:ph type="hdr" sz="quarter"/>
          </p:nvPr>
        </p:nvSpPr>
        <p:spPr>
          <a:xfrm>
            <a:off x="9" y="1"/>
            <a:ext cx="2945659" cy="498294"/>
          </a:xfrm>
          <a:prstGeom prst="rect">
            <a:avLst/>
          </a:prstGeom>
        </p:spPr>
        <p:txBody>
          <a:bodyPr vert="horz" lIns="91867" tIns="45933" rIns="91867" bIns="45933" rtlCol="0"/>
          <a:lstStyle>
            <a:lvl1pPr algn="l">
              <a:defRPr sz="1200"/>
            </a:lvl1pPr>
          </a:lstStyle>
          <a:p>
            <a:endParaRPr lang="zh-CN" altLang="en-US"/>
          </a:p>
        </p:txBody>
      </p:sp>
      <p:sp>
        <p:nvSpPr>
          <p:cNvPr id="1049026" name="日期占位符 2"/>
          <p:cNvSpPr>
            <a:spLocks noGrp="1"/>
          </p:cNvSpPr>
          <p:nvPr>
            <p:ph type="dt" idx="1"/>
          </p:nvPr>
        </p:nvSpPr>
        <p:spPr>
          <a:xfrm>
            <a:off x="3850452" y="1"/>
            <a:ext cx="2945659" cy="498294"/>
          </a:xfrm>
          <a:prstGeom prst="rect">
            <a:avLst/>
          </a:prstGeom>
        </p:spPr>
        <p:txBody>
          <a:bodyPr vert="horz" lIns="91867" tIns="45933" rIns="91867" bIns="45933" rtlCol="0"/>
          <a:lstStyle>
            <a:lvl1pPr algn="r">
              <a:defRPr sz="1200"/>
            </a:lvl1pPr>
          </a:lstStyle>
          <a:p>
            <a:fld id="{002D31EA-AC54-4D6C-AEE6-3ED00B186E0C}" type="datetimeFigureOut">
              <a:rPr lang="zh-CN" altLang="en-US" smtClean="0"/>
            </a:fld>
            <a:endParaRPr lang="zh-CN" altLang="en-US"/>
          </a:p>
        </p:txBody>
      </p:sp>
      <p:sp>
        <p:nvSpPr>
          <p:cNvPr id="1049027" name="幻灯片图像占位符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867" tIns="45933" rIns="91867" bIns="45933" rtlCol="0" anchor="ctr"/>
          <a:lstStyle/>
          <a:p>
            <a:endParaRPr lang="zh-CN" altLang="en-US"/>
          </a:p>
        </p:txBody>
      </p:sp>
      <p:sp>
        <p:nvSpPr>
          <p:cNvPr id="1049028" name="备注占位符 4"/>
          <p:cNvSpPr>
            <a:spLocks noGrp="1"/>
          </p:cNvSpPr>
          <p:nvPr>
            <p:ph type="body" sz="quarter" idx="3"/>
          </p:nvPr>
        </p:nvSpPr>
        <p:spPr>
          <a:xfrm>
            <a:off x="679768" y="4779490"/>
            <a:ext cx="5438140" cy="3910489"/>
          </a:xfrm>
          <a:prstGeom prst="rect">
            <a:avLst/>
          </a:prstGeom>
        </p:spPr>
        <p:txBody>
          <a:bodyPr vert="horz" lIns="91867" tIns="45933" rIns="91867" bIns="45933"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029" name="页脚占位符 5"/>
          <p:cNvSpPr>
            <a:spLocks noGrp="1"/>
          </p:cNvSpPr>
          <p:nvPr>
            <p:ph type="ftr" sz="quarter" idx="4"/>
          </p:nvPr>
        </p:nvSpPr>
        <p:spPr>
          <a:xfrm>
            <a:off x="9" y="9433111"/>
            <a:ext cx="2945659" cy="498294"/>
          </a:xfrm>
          <a:prstGeom prst="rect">
            <a:avLst/>
          </a:prstGeom>
        </p:spPr>
        <p:txBody>
          <a:bodyPr vert="horz" lIns="91867" tIns="45933" rIns="91867" bIns="45933" rtlCol="0" anchor="b"/>
          <a:lstStyle>
            <a:lvl1pPr algn="l">
              <a:defRPr sz="1200"/>
            </a:lvl1pPr>
          </a:lstStyle>
          <a:p>
            <a:endParaRPr lang="zh-CN" altLang="en-US"/>
          </a:p>
        </p:txBody>
      </p:sp>
      <p:sp>
        <p:nvSpPr>
          <p:cNvPr id="1049030" name="灯片编号占位符 6"/>
          <p:cNvSpPr>
            <a:spLocks noGrp="1"/>
          </p:cNvSpPr>
          <p:nvPr>
            <p:ph type="sldNum" sz="quarter" idx="5"/>
          </p:nvPr>
        </p:nvSpPr>
        <p:spPr>
          <a:xfrm>
            <a:off x="3850452" y="9433111"/>
            <a:ext cx="2945659" cy="498294"/>
          </a:xfrm>
          <a:prstGeom prst="rect">
            <a:avLst/>
          </a:prstGeom>
        </p:spPr>
        <p:txBody>
          <a:bodyPr vert="horz" lIns="91867" tIns="45933" rIns="91867" bIns="45933" rtlCol="0" anchor="b"/>
          <a:lstStyle>
            <a:lvl1pPr algn="r">
              <a:defRPr sz="1200"/>
            </a:lvl1pPr>
          </a:lstStyle>
          <a:p>
            <a:fld id="{6D32158D-0942-4355-B419-365234CD83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幻灯片图像占位符 1"/>
          <p:cNvSpPr>
            <a:spLocks noGrp="1" noRot="1" noChangeAspect="1"/>
          </p:cNvSpPr>
          <p:nvPr>
            <p:ph type="sldImg"/>
          </p:nvPr>
        </p:nvSpPr>
        <p:spPr/>
      </p:sp>
      <p:sp>
        <p:nvSpPr>
          <p:cNvPr id="1048592" name="备注占位符 2"/>
          <p:cNvSpPr>
            <a:spLocks noGrp="1"/>
          </p:cNvSpPr>
          <p:nvPr>
            <p:ph type="body" idx="1"/>
          </p:nvPr>
        </p:nvSpPr>
        <p:spPr/>
        <p:txBody>
          <a:bodyPr/>
          <a:lstStyle/>
          <a:p>
            <a:endParaRPr lang="zh-CN" altLang="en-US" dirty="0"/>
          </a:p>
        </p:txBody>
      </p:sp>
      <p:sp>
        <p:nvSpPr>
          <p:cNvPr id="1048593"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D32158D-0942-4355-B419-365234CD830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D32158D-0942-4355-B419-365234CD830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幻灯片图像占位符 1"/>
          <p:cNvSpPr>
            <a:spLocks noGrp="1" noRot="1" noChangeAspect="1"/>
          </p:cNvSpPr>
          <p:nvPr>
            <p:ph type="sldImg"/>
          </p:nvPr>
        </p:nvSpPr>
        <p:spPr/>
      </p:sp>
      <p:sp>
        <p:nvSpPr>
          <p:cNvPr id="1048592" name="备注占位符 2"/>
          <p:cNvSpPr>
            <a:spLocks noGrp="1"/>
          </p:cNvSpPr>
          <p:nvPr>
            <p:ph type="body" idx="1"/>
          </p:nvPr>
        </p:nvSpPr>
        <p:spPr/>
        <p:txBody>
          <a:bodyPr/>
          <a:lstStyle/>
          <a:p>
            <a:endParaRPr lang="zh-CN" altLang="en-US" dirty="0"/>
          </a:p>
        </p:txBody>
      </p:sp>
      <p:sp>
        <p:nvSpPr>
          <p:cNvPr id="1048593" name="灯片编号占位符 3"/>
          <p:cNvSpPr>
            <a:spLocks noGrp="1"/>
          </p:cNvSpPr>
          <p:nvPr>
            <p:ph type="sldNum" sz="quarter" idx="10"/>
          </p:nvPr>
        </p:nvSpPr>
        <p:spPr/>
        <p:txBody>
          <a:bodyPr/>
          <a:lstStyle/>
          <a:p>
            <a:fld id="{6D32158D-0942-4355-B419-365234CD830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幻灯片图像占位符 1"/>
          <p:cNvSpPr>
            <a:spLocks noGrp="1" noRot="1" noChangeAspect="1"/>
          </p:cNvSpPr>
          <p:nvPr>
            <p:ph type="sldImg"/>
          </p:nvPr>
        </p:nvSpPr>
        <p:spPr/>
      </p:sp>
      <p:sp>
        <p:nvSpPr>
          <p:cNvPr id="1048609" name="备注占位符 2"/>
          <p:cNvSpPr>
            <a:spLocks noGrp="1"/>
          </p:cNvSpPr>
          <p:nvPr>
            <p:ph type="body" idx="1"/>
          </p:nvPr>
        </p:nvSpPr>
        <p:spPr/>
        <p:txBody>
          <a:bodyPr/>
          <a:lstStyle/>
          <a:p>
            <a:endParaRPr lang="zh-CN" altLang="en-US" dirty="0"/>
          </a:p>
        </p:txBody>
      </p:sp>
      <p:sp>
        <p:nvSpPr>
          <p:cNvPr id="1048610" name="灯片编号占位符 3"/>
          <p:cNvSpPr>
            <a:spLocks noGrp="1"/>
          </p:cNvSpPr>
          <p:nvPr>
            <p:ph type="sldNum" sz="quarter" idx="10"/>
          </p:nvPr>
        </p:nvSpPr>
        <p:spPr/>
        <p:txBody>
          <a:bodyPr/>
          <a:lstStyle/>
          <a:p>
            <a:fld id="{6D32158D-0942-4355-B419-365234CD830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幻灯片图像占位符 1"/>
          <p:cNvSpPr>
            <a:spLocks noGrp="1" noRot="1" noChangeAspect="1"/>
          </p:cNvSpPr>
          <p:nvPr>
            <p:ph type="sldImg"/>
          </p:nvPr>
        </p:nvSpPr>
        <p:spPr/>
      </p:sp>
      <p:sp>
        <p:nvSpPr>
          <p:cNvPr id="1048617" name="备注占位符 2"/>
          <p:cNvSpPr>
            <a:spLocks noGrp="1"/>
          </p:cNvSpPr>
          <p:nvPr>
            <p:ph type="body" idx="1"/>
          </p:nvPr>
        </p:nvSpPr>
        <p:spPr/>
        <p:txBody>
          <a:bodyPr/>
          <a:lstStyle/>
          <a:p>
            <a:endParaRPr lang="zh-CN" altLang="en-US" dirty="0"/>
          </a:p>
        </p:txBody>
      </p:sp>
      <p:sp>
        <p:nvSpPr>
          <p:cNvPr id="1048618" name="灯片编号占位符 3"/>
          <p:cNvSpPr>
            <a:spLocks noGrp="1"/>
          </p:cNvSpPr>
          <p:nvPr>
            <p:ph type="sldNum" sz="quarter" idx="10"/>
          </p:nvPr>
        </p:nvSpPr>
        <p:spPr/>
        <p:txBody>
          <a:bodyPr/>
          <a:lstStyle/>
          <a:p>
            <a:fld id="{6D32158D-0942-4355-B419-365234CD83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dirty="0"/>
          </a:p>
        </p:txBody>
      </p:sp>
      <p:sp>
        <p:nvSpPr>
          <p:cNvPr id="1048625" name="灯片编号占位符 3"/>
          <p:cNvSpPr>
            <a:spLocks noGrp="1"/>
          </p:cNvSpPr>
          <p:nvPr>
            <p:ph type="sldNum" sz="quarter" idx="10"/>
          </p:nvPr>
        </p:nvSpPr>
        <p:spPr/>
        <p:txBody>
          <a:bodyPr/>
          <a:lstStyle/>
          <a:p>
            <a:fld id="{6D32158D-0942-4355-B419-365234CD830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5" name="幻灯片图像占位符 1"/>
          <p:cNvSpPr>
            <a:spLocks noGrp="1" noRot="1" noChangeAspect="1"/>
          </p:cNvSpPr>
          <p:nvPr>
            <p:ph type="sldImg"/>
          </p:nvPr>
        </p:nvSpPr>
        <p:spPr/>
      </p:sp>
      <p:sp>
        <p:nvSpPr>
          <p:cNvPr id="1048646" name="备注占位符 2"/>
          <p:cNvSpPr>
            <a:spLocks noGrp="1"/>
          </p:cNvSpPr>
          <p:nvPr>
            <p:ph type="body" idx="1"/>
          </p:nvPr>
        </p:nvSpPr>
        <p:spPr/>
        <p:txBody>
          <a:bodyPr/>
          <a:lstStyle/>
          <a:p>
            <a:endParaRPr lang="zh-CN" altLang="en-US" dirty="0"/>
          </a:p>
        </p:txBody>
      </p:sp>
      <p:sp>
        <p:nvSpPr>
          <p:cNvPr id="1048647" name="灯片编号占位符 3"/>
          <p:cNvSpPr>
            <a:spLocks noGrp="1"/>
          </p:cNvSpPr>
          <p:nvPr>
            <p:ph type="sldNum" sz="quarter" idx="10"/>
          </p:nvPr>
        </p:nvSpPr>
        <p:spPr/>
        <p:txBody>
          <a:bodyPr/>
          <a:lstStyle/>
          <a:p>
            <a:fld id="{6D32158D-0942-4355-B419-365234CD830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dirty="0"/>
          </a:p>
        </p:txBody>
      </p:sp>
      <p:sp>
        <p:nvSpPr>
          <p:cNvPr id="1048625" name="灯片编号占位符 3"/>
          <p:cNvSpPr>
            <a:spLocks noGrp="1"/>
          </p:cNvSpPr>
          <p:nvPr>
            <p:ph type="sldNum" sz="quarter" idx="10"/>
          </p:nvPr>
        </p:nvSpPr>
        <p:spPr/>
        <p:txBody>
          <a:bodyPr/>
          <a:lstStyle/>
          <a:p>
            <a:fld id="{6D32158D-0942-4355-B419-365234CD830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幻灯片图像占位符 1"/>
          <p:cNvSpPr>
            <a:spLocks noGrp="1" noRot="1" noChangeAspect="1"/>
          </p:cNvSpPr>
          <p:nvPr>
            <p:ph type="sldImg"/>
          </p:nvPr>
        </p:nvSpPr>
        <p:spPr/>
      </p:sp>
      <p:sp>
        <p:nvSpPr>
          <p:cNvPr id="1048624" name="备注占位符 2"/>
          <p:cNvSpPr>
            <a:spLocks noGrp="1"/>
          </p:cNvSpPr>
          <p:nvPr>
            <p:ph type="body" idx="1"/>
          </p:nvPr>
        </p:nvSpPr>
        <p:spPr/>
        <p:txBody>
          <a:bodyPr/>
          <a:lstStyle/>
          <a:p>
            <a:endParaRPr lang="zh-CN" altLang="en-US" dirty="0"/>
          </a:p>
        </p:txBody>
      </p:sp>
      <p:sp>
        <p:nvSpPr>
          <p:cNvPr id="1048625" name="灯片编号占位符 3"/>
          <p:cNvSpPr>
            <a:spLocks noGrp="1"/>
          </p:cNvSpPr>
          <p:nvPr>
            <p:ph type="sldNum" sz="quarter" idx="10"/>
          </p:nvPr>
        </p:nvSpPr>
        <p:spPr/>
        <p:txBody>
          <a:bodyPr/>
          <a:lstStyle/>
          <a:p>
            <a:fld id="{6D32158D-0942-4355-B419-365234CD8301}"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9" name="幻灯片图像占位符 1"/>
          <p:cNvSpPr>
            <a:spLocks noGrp="1" noRot="1" noChangeAspect="1"/>
          </p:cNvSpPr>
          <p:nvPr>
            <p:ph type="sldImg"/>
          </p:nvPr>
        </p:nvSpPr>
        <p:spPr/>
      </p:sp>
      <p:sp>
        <p:nvSpPr>
          <p:cNvPr id="1048660" name="备注占位符 2"/>
          <p:cNvSpPr>
            <a:spLocks noGrp="1"/>
          </p:cNvSpPr>
          <p:nvPr>
            <p:ph type="body" idx="1"/>
          </p:nvPr>
        </p:nvSpPr>
        <p:spPr/>
        <p:txBody>
          <a:bodyPr/>
          <a:lstStyle/>
          <a:p>
            <a:endParaRPr lang="zh-CN" altLang="en-US" dirty="0"/>
          </a:p>
        </p:txBody>
      </p:sp>
      <p:sp>
        <p:nvSpPr>
          <p:cNvPr id="1048661" name="灯片编号占位符 3"/>
          <p:cNvSpPr>
            <a:spLocks noGrp="1"/>
          </p:cNvSpPr>
          <p:nvPr>
            <p:ph type="sldNum" sz="quarter" idx="10"/>
          </p:nvPr>
        </p:nvSpPr>
        <p:spPr/>
        <p:txBody>
          <a:bodyPr/>
          <a:lstStyle/>
          <a:p>
            <a:fld id="{6D32158D-0942-4355-B419-365234CD83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章节-二期寝室">
    <p:spTree>
      <p:nvGrpSpPr>
        <p:cNvPr id="1" name=""/>
        <p:cNvGrpSpPr/>
        <p:nvPr/>
      </p:nvGrpSpPr>
      <p:grpSpPr>
        <a:xfrm>
          <a:off x="0" y="0"/>
          <a:ext cx="0" cy="0"/>
          <a:chOff x="0" y="0"/>
          <a:chExt cx="0" cy="0"/>
        </a:xfrm>
      </p:grpSpPr>
      <p:pic>
        <p:nvPicPr>
          <p:cNvPr id="2097248" name="Picture 2" descr="D:\用户目录\Desktop\ppt\首页-学生寝室.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49"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章节-学校正门">
    <p:spTree>
      <p:nvGrpSpPr>
        <p:cNvPr id="1" name=""/>
        <p:cNvGrpSpPr/>
        <p:nvPr/>
      </p:nvGrpSpPr>
      <p:grpSpPr>
        <a:xfrm>
          <a:off x="0" y="0"/>
          <a:ext cx="0" cy="0"/>
          <a:chOff x="0" y="0"/>
          <a:chExt cx="0" cy="0"/>
        </a:xfrm>
      </p:grpSpPr>
      <p:pic>
        <p:nvPicPr>
          <p:cNvPr id="2097257" name="Picture 2" descr="E:\work党办校办\#秘书科(ZH)\@秘书科常用\msk会标歌曲、PPT模板\pptbg\pptbg页\首页-正校门.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58"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章节-综合实验楼">
    <p:spTree>
      <p:nvGrpSpPr>
        <p:cNvPr id="1" name=""/>
        <p:cNvGrpSpPr/>
        <p:nvPr/>
      </p:nvGrpSpPr>
      <p:grpSpPr>
        <a:xfrm>
          <a:off x="0" y="0"/>
          <a:ext cx="0" cy="0"/>
          <a:chOff x="0" y="0"/>
          <a:chExt cx="0" cy="0"/>
        </a:xfrm>
      </p:grpSpPr>
      <p:pic>
        <p:nvPicPr>
          <p:cNvPr id="2097270" name="Picture 2" descr="E:\work党办校办\#秘书科(ZH)\@秘书科常用\msk会标歌曲、PPT模板\pptbg\pptbg页\首页-本科综合楼A.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71"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章节-博学楼">
    <p:spTree>
      <p:nvGrpSpPr>
        <p:cNvPr id="1" name=""/>
        <p:cNvGrpSpPr/>
        <p:nvPr/>
      </p:nvGrpSpPr>
      <p:grpSpPr>
        <a:xfrm>
          <a:off x="0" y="0"/>
          <a:ext cx="0" cy="0"/>
          <a:chOff x="0" y="0"/>
          <a:chExt cx="0" cy="0"/>
        </a:xfrm>
      </p:grpSpPr>
      <p:pic>
        <p:nvPicPr>
          <p:cNvPr id="2097259" name="Picture 2" descr="E:\work党办校办\#秘书科(ZH)\@秘书科常用\msk会标歌曲、PPT模板\pptbg\pptbg页\首页-博学楼.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60"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章节-磕头机">
    <p:spTree>
      <p:nvGrpSpPr>
        <p:cNvPr id="1" name=""/>
        <p:cNvGrpSpPr/>
        <p:nvPr/>
      </p:nvGrpSpPr>
      <p:grpSpPr>
        <a:xfrm>
          <a:off x="0" y="0"/>
          <a:ext cx="0" cy="0"/>
          <a:chOff x="0" y="0"/>
          <a:chExt cx="0" cy="0"/>
        </a:xfrm>
      </p:grpSpPr>
      <p:pic>
        <p:nvPicPr>
          <p:cNvPr id="2097268" name="Picture 2" descr="E:\work党办校办\#秘书科(ZH)\@秘书科常用\msk会标歌曲、PPT模板\pptbg\pptbg页\首页-磕头机.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69"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章节-龙井湖">
    <p:spTree>
      <p:nvGrpSpPr>
        <p:cNvPr id="1" name=""/>
        <p:cNvGrpSpPr/>
        <p:nvPr/>
      </p:nvGrpSpPr>
      <p:grpSpPr>
        <a:xfrm>
          <a:off x="0" y="0"/>
          <a:ext cx="0" cy="0"/>
          <a:chOff x="0" y="0"/>
          <a:chExt cx="0" cy="0"/>
        </a:xfrm>
      </p:grpSpPr>
      <p:pic>
        <p:nvPicPr>
          <p:cNvPr id="2097255" name="Picture 2" descr="E:\work党办校办\#秘书科(ZH)\@秘书科常用\msk会标歌曲、PPT模板\pptbg\pptbg页\首页-龙井湖.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56"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章节-龙井火箭">
    <p:spTree>
      <p:nvGrpSpPr>
        <p:cNvPr id="1" name=""/>
        <p:cNvGrpSpPr/>
        <p:nvPr/>
      </p:nvGrpSpPr>
      <p:grpSpPr>
        <a:xfrm>
          <a:off x="0" y="0"/>
          <a:ext cx="0" cy="0"/>
          <a:chOff x="0" y="0"/>
          <a:chExt cx="0" cy="0"/>
        </a:xfrm>
      </p:grpSpPr>
      <p:pic>
        <p:nvPicPr>
          <p:cNvPr id="2097263" name="Picture 2" descr="E:\work党办校办\#秘书科(ZH)\@秘书科常用\msk会标歌曲、PPT模板\pptbg\pptbg页\首页-南充龙井湖火箭楼.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64"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章节-三期井架">
    <p:spTree>
      <p:nvGrpSpPr>
        <p:cNvPr id="1" name=""/>
        <p:cNvGrpSpPr/>
        <p:nvPr/>
      </p:nvGrpSpPr>
      <p:grpSpPr>
        <a:xfrm>
          <a:off x="0" y="0"/>
          <a:ext cx="0" cy="0"/>
          <a:chOff x="0" y="0"/>
          <a:chExt cx="0" cy="0"/>
        </a:xfrm>
      </p:grpSpPr>
      <p:pic>
        <p:nvPicPr>
          <p:cNvPr id="2097265" name="Picture 2" descr="E:\work党办校办\#秘书科(ZH)\@秘书科常用\msk会标歌曲、PPT模板\pptbg\pptbg页\首页-三期井架.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66"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章节-思学办公楼">
    <p:spTree>
      <p:nvGrpSpPr>
        <p:cNvPr id="1" name=""/>
        <p:cNvGrpSpPr/>
        <p:nvPr/>
      </p:nvGrpSpPr>
      <p:grpSpPr>
        <a:xfrm>
          <a:off x="0" y="0"/>
          <a:ext cx="0" cy="0"/>
          <a:chOff x="0" y="0"/>
          <a:chExt cx="0" cy="0"/>
        </a:xfrm>
      </p:grpSpPr>
      <p:pic>
        <p:nvPicPr>
          <p:cNvPr id="2097272" name="Picture 2" descr="E:\work党办校办\#秘书科(ZH)\@秘书科常用\msk会标歌曲、PPT模板\pptbg\pptbg页\首页-思学楼办公楼.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73"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章节-梦西湖">
    <p:spTree>
      <p:nvGrpSpPr>
        <p:cNvPr id="1" name=""/>
        <p:cNvGrpSpPr/>
        <p:nvPr/>
      </p:nvGrpSpPr>
      <p:grpSpPr>
        <a:xfrm>
          <a:off x="0" y="0"/>
          <a:ext cx="0" cy="0"/>
          <a:chOff x="0" y="0"/>
          <a:chExt cx="0" cy="0"/>
        </a:xfrm>
      </p:grpSpPr>
      <p:pic>
        <p:nvPicPr>
          <p:cNvPr id="2097246" name="Picture 2" descr="E:\work党办校办\#秘书科(ZH)\@秘书科常用\msk会标歌曲、PPT模板\pptbg\pptbg页\首页-图书馆背面.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47"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目录">
    <p:bg>
      <p:bgPr>
        <a:solidFill>
          <a:schemeClr val="bg1"/>
        </a:solidFill>
        <a:effectLst/>
      </p:bgPr>
    </p:bg>
    <p:spTree>
      <p:nvGrpSpPr>
        <p:cNvPr id="1" name=""/>
        <p:cNvGrpSpPr/>
        <p:nvPr/>
      </p:nvGrpSpPr>
      <p:grpSpPr>
        <a:xfrm>
          <a:off x="0" y="0"/>
          <a:ext cx="0" cy="0"/>
          <a:chOff x="0" y="0"/>
          <a:chExt cx="0" cy="0"/>
        </a:xfrm>
      </p:grpSpPr>
      <p:pic>
        <p:nvPicPr>
          <p:cNvPr id="2097242" name="图片 4"/>
          <p:cNvPicPr>
            <a:picLocks noChangeAspect="1"/>
          </p:cNvPicPr>
          <p:nvPr userDrawn="1"/>
        </p:nvPicPr>
        <p:blipFill rotWithShape="1">
          <a:blip r:embed="rId2"/>
          <a:srcRect t="10402" b="2531"/>
          <a:stretch>
            <a:fillRect/>
          </a:stretch>
        </p:blipFill>
        <p:spPr>
          <a:xfrm>
            <a:off x="0" y="-1"/>
            <a:ext cx="12192000" cy="6858001"/>
          </a:xfrm>
          <a:prstGeom prst="rect">
            <a:avLst/>
          </a:prstGeom>
        </p:spPr>
      </p:pic>
      <p:sp>
        <p:nvSpPr>
          <p:cNvPr id="1049002" name="矩形 12"/>
          <p:cNvSpPr/>
          <p:nvPr userDrawn="1"/>
        </p:nvSpPr>
        <p:spPr>
          <a:xfrm>
            <a:off x="0" y="2996970"/>
            <a:ext cx="12192000" cy="3861031"/>
          </a:xfrm>
          <a:prstGeom prst="rect">
            <a:avLst/>
          </a:prstGeom>
          <a:gradFill>
            <a:gsLst>
              <a:gs pos="0">
                <a:schemeClr val="bg1">
                  <a:alpha val="61000"/>
                </a:schemeClr>
              </a:gs>
              <a:gs pos="60000">
                <a:schemeClr val="bg1">
                  <a:alpha val="44000"/>
                </a:schemeClr>
              </a:gs>
              <a:gs pos="100000">
                <a:schemeClr val="bg1">
                  <a:alpha val="1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2400" b="0" i="0" u="none" strike="noStrike" kern="1200" cap="none" spc="0" normalizeH="0" baseline="0" noProof="0" dirty="0">
              <a:ln>
                <a:noFill/>
              </a:ln>
              <a:solidFill>
                <a:prstClr val="white"/>
              </a:solidFill>
              <a:effectLst/>
              <a:uLnTx/>
              <a:uFillTx/>
              <a:latin typeface="Arial" panose="020B0604020202020204"/>
              <a:ea typeface="黑体" panose="02010609060101010101"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章节-图书馆">
    <p:spTree>
      <p:nvGrpSpPr>
        <p:cNvPr id="1" name=""/>
        <p:cNvGrpSpPr/>
        <p:nvPr/>
      </p:nvGrpSpPr>
      <p:grpSpPr>
        <a:xfrm>
          <a:off x="0" y="0"/>
          <a:ext cx="0" cy="0"/>
          <a:chOff x="0" y="0"/>
          <a:chExt cx="0" cy="0"/>
        </a:xfrm>
      </p:grpSpPr>
      <p:pic>
        <p:nvPicPr>
          <p:cNvPr id="2097250" name="Picture 2" descr="E:\work党办校办\#秘书科(ZH)\@秘书科常用\msk会标歌曲、PPT模板\pptbg\pptbg页\首页-图书馆正门.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51"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49016" name="Date Placeholder 1"/>
          <p:cNvSpPr>
            <a:spLocks noGrp="1"/>
          </p:cNvSpPr>
          <p:nvPr>
            <p:ph type="dt" sz="half" idx="10"/>
          </p:nvPr>
        </p:nvSpPr>
        <p:spPr/>
        <p:txBody>
          <a:bodyPr/>
          <a:lstStyle/>
          <a:p>
            <a:fld id="{E1DA1044-2499-4FD0-A1F5-26A53548AD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17"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9018" name="Slide Number Placeholder 3"/>
          <p:cNvSpPr>
            <a:spLocks noGrp="1"/>
          </p:cNvSpPr>
          <p:nvPr>
            <p:ph type="sldNum" sz="quarter" idx="12"/>
          </p:nvPr>
        </p:nvSpPr>
        <p:spPr/>
        <p:txBody>
          <a:bodyPr/>
          <a:lstStyle/>
          <a:p>
            <a:fld id="{10D3DAF5-5F63-4504-874B-A864CC69DE80}" type="slidenum">
              <a:rPr lang="zh-CN" altLang="en-US" smtClean="0">
                <a:solidFill>
                  <a:prstClr val="black">
                    <a:tint val="75000"/>
                  </a:prstClr>
                </a:solidFill>
              </a:rPr>
            </a:fld>
            <a:endParaRPr lang="zh-CN" altLang="en-US">
              <a:solidFill>
                <a:prstClr val="black">
                  <a:tint val="75000"/>
                </a:prstClr>
              </a:solidFill>
            </a:endParaRPr>
          </a:p>
        </p:txBody>
      </p:sp>
      <p:pic>
        <p:nvPicPr>
          <p:cNvPr id="2097267" name="图片 6"/>
          <p:cNvPicPr>
            <a:picLocks noChangeAspect="1"/>
          </p:cNvPicPr>
          <p:nvPr userDrawn="1"/>
        </p:nvPicPr>
        <p:blipFill>
          <a:blip r:embed="rId2"/>
          <a:stretch>
            <a:fillRect/>
          </a:stretch>
        </p:blipFill>
        <p:spPr>
          <a:xfrm>
            <a:off x="0" y="0"/>
            <a:ext cx="12192000" cy="695739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自定义版式">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1049013" name="日期占位符 3"/>
          <p:cNvSpPr>
            <a:spLocks noGrp="1"/>
          </p:cNvSpPr>
          <p:nvPr>
            <p:ph type="dt" sz="half" idx="10"/>
          </p:nvPr>
        </p:nvSpPr>
        <p:spPr/>
        <p:txBody>
          <a:bodyPr/>
          <a:lstStyle/>
          <a:p>
            <a:fld id="{C8864259-5102-45F1-84A2-228489CA02E9}" type="datetimeFigureOut">
              <a:rPr lang="zh-CN" altLang="en-US">
                <a:solidFill>
                  <a:prstClr val="black">
                    <a:tint val="75000"/>
                  </a:prstClr>
                </a:solidFill>
              </a:rPr>
            </a:fld>
            <a:endParaRPr lang="zh-CN" altLang="en-US">
              <a:solidFill>
                <a:prstClr val="black">
                  <a:tint val="75000"/>
                </a:prstClr>
              </a:solidFill>
            </a:endParaRPr>
          </a:p>
        </p:txBody>
      </p:sp>
      <p:sp>
        <p:nvSpPr>
          <p:cNvPr id="1049014"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9015" name="灯片编号占位符 5"/>
          <p:cNvSpPr>
            <a:spLocks noGrp="1"/>
          </p:cNvSpPr>
          <p:nvPr>
            <p:ph type="sldNum" sz="quarter" idx="12"/>
          </p:nvPr>
        </p:nvSpPr>
        <p:spPr>
          <a:xfrm>
            <a:off x="8737600" y="6356351"/>
            <a:ext cx="2844800" cy="365125"/>
          </a:xfrm>
          <a:prstGeom prst="rect">
            <a:avLst/>
          </a:prstGeom>
        </p:spPr>
        <p:txBody>
          <a:bodyPr/>
          <a:lstStyle/>
          <a:p>
            <a:fld id="{A39E9161-71CD-4736-9AE2-5D29C74DB736}" type="slidenum">
              <a:rPr lang="zh-CN" altLang="en-US">
                <a:solidFill>
                  <a:prstClr val="black"/>
                </a:solidFill>
              </a:rPr>
            </a:fld>
            <a:endParaRPr lang="zh-CN" altLang="en-US">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1049019" name="日期占位符 3"/>
          <p:cNvSpPr>
            <a:spLocks noGrp="1"/>
          </p:cNvSpPr>
          <p:nvPr>
            <p:ph type="dt" sz="half" idx="10"/>
          </p:nvPr>
        </p:nvSpPr>
        <p:spPr/>
        <p:txBody>
          <a:bodyPr/>
          <a:lstStyle/>
          <a:p>
            <a:fld id="{C8864259-5102-45F1-84A2-228489CA02E9}" type="datetimeFigureOut">
              <a:rPr lang="zh-CN" altLang="en-US">
                <a:solidFill>
                  <a:prstClr val="black">
                    <a:tint val="75000"/>
                  </a:prstClr>
                </a:solidFill>
              </a:rPr>
            </a:fld>
            <a:endParaRPr lang="zh-CN" altLang="en-US">
              <a:solidFill>
                <a:prstClr val="black">
                  <a:tint val="75000"/>
                </a:prstClr>
              </a:solidFill>
            </a:endParaRPr>
          </a:p>
        </p:txBody>
      </p:sp>
      <p:sp>
        <p:nvSpPr>
          <p:cNvPr id="1049020"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9021" name="灯片编号占位符 5"/>
          <p:cNvSpPr>
            <a:spLocks noGrp="1"/>
          </p:cNvSpPr>
          <p:nvPr>
            <p:ph type="sldNum" sz="quarter" idx="12"/>
          </p:nvPr>
        </p:nvSpPr>
        <p:spPr>
          <a:xfrm>
            <a:off x="8737600" y="6356351"/>
            <a:ext cx="2844800" cy="365125"/>
          </a:xfrm>
          <a:prstGeom prst="rect">
            <a:avLst/>
          </a:prstGeom>
        </p:spPr>
        <p:txBody>
          <a:bodyPr/>
          <a:lstStyle/>
          <a:p>
            <a:fld id="{A39E9161-71CD-4736-9AE2-5D29C74DB736}" type="slidenum">
              <a:rPr lang="zh-CN" altLang="en-US">
                <a:solidFill>
                  <a:prstClr val="black"/>
                </a:solidFill>
              </a:rPr>
            </a:fld>
            <a:endParaRPr lang="zh-CN" alt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1049022" name="日期占位符 3"/>
          <p:cNvSpPr>
            <a:spLocks noGrp="1"/>
          </p:cNvSpPr>
          <p:nvPr>
            <p:ph type="dt" sz="half" idx="10"/>
          </p:nvPr>
        </p:nvSpPr>
        <p:spPr/>
        <p:txBody>
          <a:bodyPr/>
          <a:lstStyle/>
          <a:p>
            <a:fld id="{C8864259-5102-45F1-84A2-228489CA02E9}" type="datetimeFigureOut">
              <a:rPr lang="zh-CN" altLang="en-US">
                <a:solidFill>
                  <a:prstClr val="black">
                    <a:tint val="75000"/>
                  </a:prstClr>
                </a:solidFill>
              </a:rPr>
            </a:fld>
            <a:endParaRPr lang="zh-CN" altLang="en-US">
              <a:solidFill>
                <a:prstClr val="black">
                  <a:tint val="75000"/>
                </a:prstClr>
              </a:solidFill>
            </a:endParaRPr>
          </a:p>
        </p:txBody>
      </p:sp>
      <p:sp>
        <p:nvSpPr>
          <p:cNvPr id="104902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9024" name="灯片编号占位符 5"/>
          <p:cNvSpPr>
            <a:spLocks noGrp="1"/>
          </p:cNvSpPr>
          <p:nvPr>
            <p:ph type="sldNum" sz="quarter" idx="12"/>
          </p:nvPr>
        </p:nvSpPr>
        <p:spPr>
          <a:xfrm>
            <a:off x="8737600" y="6356351"/>
            <a:ext cx="2844800" cy="365125"/>
          </a:xfrm>
          <a:prstGeom prst="rect">
            <a:avLst/>
          </a:prstGeom>
        </p:spPr>
        <p:txBody>
          <a:bodyPr/>
          <a:lstStyle/>
          <a:p>
            <a:fld id="{A39E9161-71CD-4736-9AE2-5D29C74DB736}" type="slidenum">
              <a:rPr lang="zh-CN" altLang="en-US">
                <a:solidFill>
                  <a:prstClr val="black"/>
                </a:solidFill>
              </a:rPr>
            </a:fld>
            <a:endParaRPr lang="zh-CN" alt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1049007" name="日期占位符 3"/>
          <p:cNvSpPr>
            <a:spLocks noGrp="1"/>
          </p:cNvSpPr>
          <p:nvPr>
            <p:ph type="dt" sz="half" idx="10"/>
          </p:nvPr>
        </p:nvSpPr>
        <p:spPr/>
        <p:txBody>
          <a:bodyPr/>
          <a:lstStyle/>
          <a:p>
            <a:fld id="{C8864259-5102-45F1-84A2-228489CA02E9}" type="datetimeFigureOut">
              <a:rPr lang="zh-CN" altLang="en-US">
                <a:solidFill>
                  <a:prstClr val="black">
                    <a:tint val="75000"/>
                  </a:prstClr>
                </a:solidFill>
              </a:rPr>
            </a:fld>
            <a:endParaRPr lang="zh-CN" altLang="en-US">
              <a:solidFill>
                <a:prstClr val="black">
                  <a:tint val="75000"/>
                </a:prstClr>
              </a:solidFill>
            </a:endParaRPr>
          </a:p>
        </p:txBody>
      </p:sp>
      <p:sp>
        <p:nvSpPr>
          <p:cNvPr id="1049008"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9009" name="灯片编号占位符 5"/>
          <p:cNvSpPr>
            <a:spLocks noGrp="1"/>
          </p:cNvSpPr>
          <p:nvPr>
            <p:ph type="sldNum" sz="quarter" idx="12"/>
          </p:nvPr>
        </p:nvSpPr>
        <p:spPr>
          <a:xfrm>
            <a:off x="8737600" y="6356351"/>
            <a:ext cx="2844800" cy="365125"/>
          </a:xfrm>
          <a:prstGeom prst="rect">
            <a:avLst/>
          </a:prstGeom>
        </p:spPr>
        <p:txBody>
          <a:bodyPr/>
          <a:lstStyle/>
          <a:p>
            <a:fld id="{A39E9161-71CD-4736-9AE2-5D29C74DB736}" type="slidenum">
              <a:rPr lang="zh-CN" altLang="en-US">
                <a:solidFill>
                  <a:prstClr val="black"/>
                </a:solidFill>
              </a:rPr>
            </a:fld>
            <a:endParaRPr lang="zh-CN" alt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上窄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标题和内容2">
    <p:spTree>
      <p:nvGrpSpPr>
        <p:cNvPr id="1" name=""/>
        <p:cNvGrpSpPr/>
        <p:nvPr/>
      </p:nvGrpSpPr>
      <p:grpSpPr>
        <a:xfrm>
          <a:off x="0" y="0"/>
          <a:ext cx="0" cy="0"/>
          <a:chOff x="0" y="0"/>
          <a:chExt cx="0" cy="0"/>
        </a:xfrm>
      </p:grpSpPr>
      <p:sp>
        <p:nvSpPr>
          <p:cNvPr id="1048914" name="Title 1"/>
          <p:cNvSpPr>
            <a:spLocks noGrp="1"/>
          </p:cNvSpPr>
          <p:nvPr>
            <p:ph type="title"/>
          </p:nvPr>
        </p:nvSpPr>
        <p:spPr/>
        <p:txBody>
          <a:bodyPr/>
          <a:lstStyle/>
          <a:p>
            <a:r>
              <a:rPr lang="zh-CN" altLang="en-US" dirty="0"/>
              <a:t>单击此处编辑母版标题样式</a:t>
            </a:r>
            <a:endParaRPr lang="en-US" dirty="0"/>
          </a:p>
        </p:txBody>
      </p:sp>
      <p:sp>
        <p:nvSpPr>
          <p:cNvPr id="1048915"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1048916" name="Date Placeholder 3"/>
          <p:cNvSpPr>
            <a:spLocks noGrp="1"/>
          </p:cNvSpPr>
          <p:nvPr>
            <p:ph type="dt" sz="half" idx="10"/>
          </p:nvPr>
        </p:nvSpPr>
        <p:spPr/>
        <p:txBody>
          <a:bodyPr/>
          <a:lstStyle/>
          <a:p>
            <a:fld id="{E1DA1044-2499-4FD0-A1F5-26A53548AD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917"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918" name="Slide Number Placeholder 5"/>
          <p:cNvSpPr>
            <a:spLocks noGrp="1"/>
          </p:cNvSpPr>
          <p:nvPr>
            <p:ph type="sldNum" sz="quarter" idx="12"/>
          </p:nvPr>
        </p:nvSpPr>
        <p:spPr/>
        <p:txBody>
          <a:bodyPr/>
          <a:lstStyle/>
          <a:p>
            <a:fld id="{10D3DAF5-5F63-4504-874B-A864CC69DE80}"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标题和内容2">
    <p:spTree>
      <p:nvGrpSpPr>
        <p:cNvPr id="1" name=""/>
        <p:cNvGrpSpPr/>
        <p:nvPr/>
      </p:nvGrpSpPr>
      <p:grpSpPr>
        <a:xfrm>
          <a:off x="0" y="0"/>
          <a:ext cx="0" cy="0"/>
          <a:chOff x="0" y="0"/>
          <a:chExt cx="0" cy="0"/>
        </a:xfrm>
      </p:grpSpPr>
      <p:pic>
        <p:nvPicPr>
          <p:cNvPr id="2097157" name="Picture 2" descr="D:\用户目录\Desktop\2222.jpg"/>
          <p:cNvPicPr>
            <a:picLocks noChangeAspect="1" noChangeArrowheads="1"/>
          </p:cNvPicPr>
          <p:nvPr userDrawn="1"/>
        </p:nvPicPr>
        <p:blipFill>
          <a:blip r:embed="rId2"/>
          <a:srcRect/>
          <a:stretch>
            <a:fillRect/>
          </a:stretch>
        </p:blipFill>
        <p:spPr bwMode="auto">
          <a:xfrm>
            <a:off x="0" y="0"/>
            <a:ext cx="12192000" cy="6858000"/>
          </a:xfrm>
          <a:prstGeom prst="rect">
            <a:avLst/>
          </a:prstGeom>
          <a:noFill/>
        </p:spPr>
      </p:pic>
      <p:sp>
        <p:nvSpPr>
          <p:cNvPr id="1048611" name="Date Placeholder 3"/>
          <p:cNvSpPr>
            <a:spLocks noGrp="1"/>
          </p:cNvSpPr>
          <p:nvPr>
            <p:ph type="dt" sz="half" idx="10"/>
          </p:nvPr>
        </p:nvSpPr>
        <p:spPr/>
        <p:txBody>
          <a:bodyPr/>
          <a:lstStyle/>
          <a:p>
            <a:fld id="{E1DA1044-2499-4FD0-A1F5-26A53548AD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8612"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1048613" name="Slide Number Placeholder 5"/>
          <p:cNvSpPr>
            <a:spLocks noGrp="1"/>
          </p:cNvSpPr>
          <p:nvPr>
            <p:ph type="sldNum" sz="quarter" idx="12"/>
          </p:nvPr>
        </p:nvSpPr>
        <p:spPr/>
        <p:txBody>
          <a:bodyPr/>
          <a:lstStyle/>
          <a:p>
            <a:fld id="{10D3DAF5-5F63-4504-874B-A864CC69DE80}" type="slidenum">
              <a:rPr lang="zh-CN" altLang="en-US" smtClean="0">
                <a:solidFill>
                  <a:prstClr val="black">
                    <a:tint val="75000"/>
                  </a:prstClr>
                </a:solidFill>
              </a:rPr>
            </a:fld>
            <a:endParaRPr lang="zh-CN" altLang="en-US">
              <a:solidFill>
                <a:prstClr val="black">
                  <a:tint val="75000"/>
                </a:prstClr>
              </a:solidFill>
            </a:endParaRPr>
          </a:p>
        </p:txBody>
      </p:sp>
      <p:sp>
        <p:nvSpPr>
          <p:cNvPr id="1048614" name="Title 1"/>
          <p:cNvSpPr>
            <a:spLocks noGrp="1"/>
          </p:cNvSpPr>
          <p:nvPr>
            <p:ph type="title"/>
          </p:nvPr>
        </p:nvSpPr>
        <p:spPr>
          <a:xfrm>
            <a:off x="1" y="259199"/>
            <a:ext cx="12191999" cy="504000"/>
          </a:xfrm>
        </p:spPr>
        <p:txBody>
          <a:bodyPr/>
          <a:lstStyle>
            <a:lvl1pPr marL="360045" algn="l">
              <a:defRPr sz="2400"/>
            </a:lvl1pPr>
          </a:lstStyle>
          <a:p>
            <a:r>
              <a:rPr lang="zh-CN" altLang="en-US" dirty="0"/>
              <a:t>单击此处编辑母版标题样式</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标题和内容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章节-明志楼">
    <p:spTree>
      <p:nvGrpSpPr>
        <p:cNvPr id="1" name=""/>
        <p:cNvGrpSpPr/>
        <p:nvPr/>
      </p:nvGrpSpPr>
      <p:grpSpPr>
        <a:xfrm>
          <a:off x="0" y="0"/>
          <a:ext cx="0" cy="0"/>
          <a:chOff x="0" y="0"/>
          <a:chExt cx="0" cy="0"/>
        </a:xfrm>
      </p:grpSpPr>
      <p:sp>
        <p:nvSpPr>
          <p:cNvPr id="1049010" name="Date Placeholder 1"/>
          <p:cNvSpPr>
            <a:spLocks noGrp="1"/>
          </p:cNvSpPr>
          <p:nvPr>
            <p:ph type="dt" sz="half" idx="10"/>
          </p:nvPr>
        </p:nvSpPr>
        <p:spPr/>
        <p:txBody>
          <a:bodyPr/>
          <a:lstStyle/>
          <a:p>
            <a:fld id="{E1DA1044-2499-4FD0-A1F5-26A53548ADD9}" type="datetimeFigureOut">
              <a:rPr lang="zh-CN" altLang="en-US" smtClean="0">
                <a:solidFill>
                  <a:prstClr val="black">
                    <a:tint val="75000"/>
                  </a:prstClr>
                </a:solidFill>
              </a:rPr>
            </a:fld>
            <a:endParaRPr lang="zh-CN" altLang="en-US">
              <a:solidFill>
                <a:prstClr val="black">
                  <a:tint val="75000"/>
                </a:prstClr>
              </a:solidFill>
            </a:endParaRPr>
          </a:p>
        </p:txBody>
      </p:sp>
      <p:sp>
        <p:nvSpPr>
          <p:cNvPr id="1049011"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1049012" name="Slide Number Placeholder 3"/>
          <p:cNvSpPr>
            <a:spLocks noGrp="1"/>
          </p:cNvSpPr>
          <p:nvPr>
            <p:ph type="sldNum" sz="quarter" idx="12"/>
          </p:nvPr>
        </p:nvSpPr>
        <p:spPr/>
        <p:txBody>
          <a:bodyPr/>
          <a:lstStyle/>
          <a:p>
            <a:fld id="{10D3DAF5-5F63-4504-874B-A864CC69DE80}" type="slidenum">
              <a:rPr lang="zh-CN" altLang="en-US" smtClean="0">
                <a:solidFill>
                  <a:prstClr val="black">
                    <a:tint val="75000"/>
                  </a:prstClr>
                </a:solidFill>
              </a:rPr>
            </a:fld>
            <a:endParaRPr lang="zh-CN" altLang="en-US">
              <a:solidFill>
                <a:prstClr val="black">
                  <a:tint val="75000"/>
                </a:prstClr>
              </a:solidFill>
            </a:endParaRPr>
          </a:p>
        </p:txBody>
      </p:sp>
      <p:pic>
        <p:nvPicPr>
          <p:cNvPr id="2097252" name="Picture 2"/>
          <p:cNvPicPr>
            <a:picLocks noChangeAspect="1" noChangeArrowheads="1"/>
          </p:cNvPicPr>
          <p:nvPr userDrawn="1"/>
        </p:nvPicPr>
        <p:blipFill>
          <a:blip r:embed="rId2"/>
          <a:srcRect/>
          <a:stretch>
            <a:fillRect/>
          </a:stretch>
        </p:blipFill>
        <p:spPr bwMode="auto">
          <a:xfrm>
            <a:off x="7772592" y="-55040"/>
            <a:ext cx="4419409" cy="650663"/>
          </a:xfrm>
          <a:prstGeom prst="rect">
            <a:avLst/>
          </a:prstGeom>
          <a:noFill/>
          <a:ln>
            <a:noFill/>
          </a:ln>
          <a:effectLst/>
        </p:spPr>
      </p:pic>
      <p:pic>
        <p:nvPicPr>
          <p:cNvPr id="2097253" name="Picture 2" descr="E:\work党办校办\#秘书科(ZH)\@秘书科常用\msk会标歌曲、PPT模板\pptbg\pptbg页\首页-明志楼.jpg"/>
          <p:cNvPicPr>
            <a:picLocks noChangeAspect="1" noChangeArrowheads="1"/>
          </p:cNvPicPr>
          <p:nvPr userDrawn="1"/>
        </p:nvPicPr>
        <p:blipFill>
          <a:blip r:embed="rId3"/>
          <a:srcRect/>
          <a:stretch>
            <a:fillRect/>
          </a:stretch>
        </p:blipFill>
        <p:spPr bwMode="auto">
          <a:xfrm>
            <a:off x="0" y="1589"/>
            <a:ext cx="12192000" cy="6853237"/>
          </a:xfrm>
          <a:prstGeom prst="rect">
            <a:avLst/>
          </a:prstGeom>
          <a:noFill/>
        </p:spPr>
      </p:pic>
      <p:pic>
        <p:nvPicPr>
          <p:cNvPr id="2097254" name="Picture 2"/>
          <p:cNvPicPr>
            <a:picLocks noChangeAspect="1" noChangeArrowheads="1"/>
          </p:cNvPicPr>
          <p:nvPr userDrawn="1"/>
        </p:nvPicPr>
        <p:blipFill>
          <a:blip r:embed="rId4"/>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章节-办公楼">
    <p:spTree>
      <p:nvGrpSpPr>
        <p:cNvPr id="1" name=""/>
        <p:cNvGrpSpPr/>
        <p:nvPr/>
      </p:nvGrpSpPr>
      <p:grpSpPr>
        <a:xfrm>
          <a:off x="0" y="0"/>
          <a:ext cx="0" cy="0"/>
          <a:chOff x="0" y="0"/>
          <a:chExt cx="0" cy="0"/>
        </a:xfrm>
      </p:grpSpPr>
      <p:pic>
        <p:nvPicPr>
          <p:cNvPr id="2097261" name="Picture 2" descr="D:\用户目录\Desktop\ppt\首页-思学楼办公楼.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62"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章节-二期花卉">
    <p:spTree>
      <p:nvGrpSpPr>
        <p:cNvPr id="1" name=""/>
        <p:cNvGrpSpPr/>
        <p:nvPr/>
      </p:nvGrpSpPr>
      <p:grpSpPr>
        <a:xfrm>
          <a:off x="0" y="0"/>
          <a:ext cx="0" cy="0"/>
          <a:chOff x="0" y="0"/>
          <a:chExt cx="0" cy="0"/>
        </a:xfrm>
      </p:grpSpPr>
      <p:pic>
        <p:nvPicPr>
          <p:cNvPr id="2097274" name="Picture 2" descr="D:\用户目录\Desktop\ppt\首页-二期花卉.jpg"/>
          <p:cNvPicPr>
            <a:picLocks noChangeAspect="1" noChangeArrowheads="1"/>
          </p:cNvPicPr>
          <p:nvPr userDrawn="1"/>
        </p:nvPicPr>
        <p:blipFill>
          <a:blip r:embed="rId2"/>
          <a:srcRect/>
          <a:stretch>
            <a:fillRect/>
          </a:stretch>
        </p:blipFill>
        <p:spPr bwMode="auto">
          <a:xfrm>
            <a:off x="0" y="1589"/>
            <a:ext cx="12192000" cy="6853237"/>
          </a:xfrm>
          <a:prstGeom prst="rect">
            <a:avLst/>
          </a:prstGeom>
          <a:noFill/>
        </p:spPr>
      </p:pic>
      <p:pic>
        <p:nvPicPr>
          <p:cNvPr id="2097275" name="Picture 2"/>
          <p:cNvPicPr>
            <a:picLocks noChangeAspect="1" noChangeArrowheads="1"/>
          </p:cNvPicPr>
          <p:nvPr userDrawn="1"/>
        </p:nvPicPr>
        <p:blipFill>
          <a:blip r:embed="rId3"/>
          <a:srcRect/>
          <a:stretch>
            <a:fillRect/>
          </a:stretch>
        </p:blipFill>
        <p:spPr bwMode="auto">
          <a:xfrm>
            <a:off x="8208336" y="10057"/>
            <a:ext cx="3983665" cy="586509"/>
          </a:xfrm>
          <a:prstGeom prst="rect">
            <a:avLst/>
          </a:prstGeom>
          <a:noFill/>
          <a:ln>
            <a:noFill/>
          </a:ln>
          <a:effectLst/>
        </p:spPr>
      </p:pic>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2.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5" Type="http://schemas.openxmlformats.org/officeDocument/2006/relationships/theme" Target="../theme/theme2.xml"/><Relationship Id="rId24" Type="http://schemas.openxmlformats.org/officeDocument/2006/relationships/image" Target="../media/image22.jpeg"/><Relationship Id="rId23" Type="http://schemas.openxmlformats.org/officeDocument/2006/relationships/slideLayout" Target="../slideLayouts/slideLayout26.xml"/><Relationship Id="rId22" Type="http://schemas.openxmlformats.org/officeDocument/2006/relationships/slideLayout" Target="../slideLayouts/slideLayout25.xml"/><Relationship Id="rId21" Type="http://schemas.openxmlformats.org/officeDocument/2006/relationships/slideLayout" Target="../slideLayouts/slideLayout24.xml"/><Relationship Id="rId20" Type="http://schemas.openxmlformats.org/officeDocument/2006/relationships/slideLayout" Target="../slideLayouts/slideLayout23.xml"/><Relationship Id="rId2" Type="http://schemas.openxmlformats.org/officeDocument/2006/relationships/slideLayout" Target="../slideLayouts/slideLayout5.xml"/><Relationship Id="rId19" Type="http://schemas.openxmlformats.org/officeDocument/2006/relationships/slideLayout" Target="../slideLayouts/slideLayout22.xml"/><Relationship Id="rId18" Type="http://schemas.openxmlformats.org/officeDocument/2006/relationships/slideLayout" Target="../slideLayouts/slideLayout21.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48576" name="Rectangle 2"/>
          <p:cNvSpPr>
            <a:spLocks noGrp="1" noChangeArrowheads="1"/>
          </p:cNvSpPr>
          <p:nvPr>
            <p:ph type="title"/>
          </p:nvPr>
        </p:nvSpPr>
        <p:spPr bwMode="auto">
          <a:xfrm>
            <a:off x="609600" y="274638"/>
            <a:ext cx="10972800" cy="1143000"/>
          </a:xfrm>
          <a:prstGeom prst="rect">
            <a:avLst/>
          </a:prstGeom>
          <a:noFill/>
          <a:ln>
            <a:noFill/>
          </a:ln>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48577" name="Rectangle 3"/>
          <p:cNvSpPr>
            <a:spLocks noGrp="1" noChangeArrowheads="1"/>
          </p:cNvSpPr>
          <p:nvPr>
            <p:ph type="body" idx="1"/>
          </p:nvPr>
        </p:nvSpPr>
        <p:spPr bwMode="auto">
          <a:xfrm>
            <a:off x="609600" y="1600201"/>
            <a:ext cx="10972800" cy="4525963"/>
          </a:xfrm>
          <a:prstGeom prst="rect">
            <a:avLst/>
          </a:prstGeom>
          <a:noFill/>
          <a:ln>
            <a:noFill/>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ea typeface="宋体" panose="02010600030101010101" pitchFamily="2" charset="-122"/>
              </a:defRPr>
            </a:lvl1pPr>
          </a:lstStyle>
          <a:p>
            <a:pPr fontAlgn="base">
              <a:spcBef>
                <a:spcPct val="0"/>
              </a:spcBef>
              <a:spcAft>
                <a:spcPct val="0"/>
              </a:spcAft>
            </a:pPr>
            <a:endParaRPr lang="en-US" altLang="zh-CN">
              <a:solidFill>
                <a:srgbClr val="000000"/>
              </a:solidFill>
            </a:endParaRPr>
          </a:p>
        </p:txBody>
      </p:sp>
      <p:sp>
        <p:nvSpPr>
          <p:cNvPr id="104857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ea typeface="宋体" panose="02010600030101010101" pitchFamily="2" charset="-122"/>
              </a:defRPr>
            </a:lvl1pPr>
          </a:lstStyle>
          <a:p>
            <a:pPr fontAlgn="base">
              <a:spcBef>
                <a:spcPct val="0"/>
              </a:spcBef>
              <a:spcAft>
                <a:spcPct val="0"/>
              </a:spcAft>
            </a:pPr>
            <a:endParaRPr lang="en-US" altLang="zh-CN">
              <a:solidFill>
                <a:srgbClr val="000000"/>
              </a:solidFill>
            </a:endParaRPr>
          </a:p>
        </p:txBody>
      </p:sp>
      <p:sp>
        <p:nvSpPr>
          <p:cNvPr id="104858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ea typeface="宋体" panose="02010600030101010101" pitchFamily="2" charset="-122"/>
              </a:defRPr>
            </a:lvl1pPr>
          </a:lstStyle>
          <a:p>
            <a:pPr fontAlgn="base">
              <a:spcBef>
                <a:spcPct val="0"/>
              </a:spcBef>
              <a:spcAft>
                <a:spcPct val="0"/>
              </a:spcAft>
            </a:pPr>
            <a:fld id="{699734B2-E506-45CB-A20B-7024C1911DED}" type="slidenum">
              <a:rPr lang="en-US" altLang="zh-CN">
                <a:solidFill>
                  <a:srgbClr val="000000"/>
                </a:solidFill>
              </a:rPr>
            </a:fld>
            <a:endParaRPr lang="en-US" altLang="zh-CN">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1048584" name="Title Placeholder 1"/>
          <p:cNvSpPr>
            <a:spLocks noGrp="1"/>
          </p:cNvSpPr>
          <p:nvPr>
            <p:ph type="title"/>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p>
            <a:r>
              <a:rPr lang="zh-CN" altLang="en-US" dirty="0"/>
              <a:t>单击此处编辑母版标题样式</a:t>
            </a:r>
            <a:endParaRPr lang="en-US" dirty="0"/>
          </a:p>
        </p:txBody>
      </p:sp>
      <p:sp>
        <p:nvSpPr>
          <p:cNvPr id="1048585"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1044-2499-4FD0-A1F5-26A53548ADD9}"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1048586"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587"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3DAF5-5F63-4504-874B-A864CC69DE80}"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Lst>
  <p:timing>
    <p:tnLst>
      <p:par>
        <p:cTn id="1" dur="indefinite" restart="never" nodeType="tmRoot"/>
      </p:par>
    </p:tnLst>
  </p:timing>
  <p:txStyles>
    <p:title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2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4.png"/><Relationship Id="rId1" Type="http://schemas.openxmlformats.org/officeDocument/2006/relationships/image" Target="../media/image53.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png"/><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3.jpeg"/><Relationship Id="rId1" Type="http://schemas.openxmlformats.org/officeDocument/2006/relationships/hyperlink" Target="https://www.swpu.edu.cn/"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4.png"/><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76.png"/><Relationship Id="rId1" Type="http://schemas.openxmlformats.org/officeDocument/2006/relationships/image" Target="../media/image7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image" Target="../media/image28.jpeg"/><Relationship Id="rId1"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34.png"/><Relationship Id="rId1"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openxmlformats.org/officeDocument/2006/relationships/image" Target="../media/image42.jpeg"/><Relationship Id="rId1"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片 3"/>
          <p:cNvPicPr>
            <a:picLocks noChangeAspect="1"/>
          </p:cNvPicPr>
          <p:nvPr/>
        </p:nvPicPr>
        <p:blipFill>
          <a:blip r:embed="rId1"/>
          <a:stretch>
            <a:fillRect/>
          </a:stretch>
        </p:blipFill>
        <p:spPr>
          <a:xfrm>
            <a:off x="0" y="0"/>
            <a:ext cx="12192000" cy="3389376"/>
          </a:xfrm>
          <a:prstGeom prst="rect">
            <a:avLst/>
          </a:prstGeom>
        </p:spPr>
      </p:pic>
      <p:pic>
        <p:nvPicPr>
          <p:cNvPr id="2097153" name="图片 4"/>
          <p:cNvPicPr>
            <a:picLocks noChangeAspect="1"/>
          </p:cNvPicPr>
          <p:nvPr/>
        </p:nvPicPr>
        <p:blipFill>
          <a:blip r:embed="rId2" cstate="print"/>
          <a:stretch>
            <a:fillRect/>
          </a:stretch>
        </p:blipFill>
        <p:spPr>
          <a:xfrm>
            <a:off x="0" y="0"/>
            <a:ext cx="12192000" cy="6858000"/>
          </a:xfrm>
          <a:prstGeom prst="rect">
            <a:avLst/>
          </a:prstGeom>
        </p:spPr>
      </p:pic>
      <p:sp>
        <p:nvSpPr>
          <p:cNvPr id="1048581" name="矩形 10"/>
          <p:cNvSpPr/>
          <p:nvPr/>
        </p:nvSpPr>
        <p:spPr>
          <a:xfrm>
            <a:off x="0" y="0"/>
            <a:ext cx="5305926" cy="6858000"/>
          </a:xfrm>
          <a:prstGeom prst="rect">
            <a:avLst/>
          </a:prstGeom>
          <a:gradFill flip="none" rotWithShape="1">
            <a:gsLst>
              <a:gs pos="0">
                <a:srgbClr val="000356">
                  <a:alpha val="70000"/>
                </a:srgbClr>
              </a:gs>
              <a:gs pos="100000">
                <a:srgbClr val="013299"/>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2" name="Text Box 11"/>
          <p:cNvSpPr txBox="1">
            <a:spLocks noChangeArrowheads="1"/>
          </p:cNvSpPr>
          <p:nvPr/>
        </p:nvSpPr>
        <p:spPr bwMode="auto">
          <a:xfrm>
            <a:off x="140335" y="2494566"/>
            <a:ext cx="10756265" cy="3421380"/>
          </a:xfrm>
          <a:prstGeom prst="rect">
            <a:avLst/>
          </a:prstGeom>
          <a:noFill/>
          <a:ln>
            <a:noFill/>
          </a:ln>
        </p:spPr>
        <p:txBody>
          <a:bodyPr wrap="square">
            <a:noAutofit/>
          </a:bodyPr>
          <a:lstStyle>
            <a:lvl1pPr indent="381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
                <a:srgbClr val="CC3300"/>
              </a:buClr>
              <a:buSzPct val="150000"/>
              <a:buFont typeface="Wingdings" panose="05000000000000000000" pitchFamily="2" charset="2"/>
            </a:pPr>
            <a:r>
              <a:rPr kumimoji="1" lang="en-US" altLang="zh-CN" sz="3600" b="1" dirty="0">
                <a:solidFill>
                  <a:schemeClr val="bg1"/>
                </a:solidFill>
                <a:ea typeface="黑体" panose="02010609060101010101" charset="-122"/>
                <a:sym typeface="+mn-ea"/>
              </a:rPr>
              <a:t>Studying at Southwest Petroleum University</a:t>
            </a:r>
            <a:br>
              <a:rPr kumimoji="1" lang="en-US" altLang="zh-CN" sz="3600" b="1" dirty="0">
                <a:solidFill>
                  <a:schemeClr val="bg1"/>
                </a:solidFill>
                <a:ea typeface="黑体" panose="02010609060101010101" charset="-122"/>
                <a:sym typeface="+mn-ea"/>
              </a:rPr>
            </a:br>
            <a:r>
              <a:rPr kumimoji="1" lang="en-US" altLang="zh-CN" sz="3600" b="1" dirty="0">
                <a:solidFill>
                  <a:schemeClr val="bg1"/>
                </a:solidFill>
                <a:ea typeface="黑体" panose="02010609060101010101" charset="-122"/>
                <a:sym typeface="+mn-ea"/>
              </a:rPr>
              <a:t>   </a:t>
            </a:r>
            <a:br>
              <a:rPr kumimoji="1" lang="en-US" altLang="zh-CN" sz="3600" b="1" dirty="0">
                <a:solidFill>
                  <a:schemeClr val="bg1"/>
                </a:solidFill>
                <a:ea typeface="黑体" panose="02010609060101010101" charset="-122"/>
                <a:sym typeface="+mn-ea"/>
              </a:rPr>
            </a:br>
            <a:endParaRPr kumimoji="1" lang="en-US" altLang="zh-CN" sz="3600" b="1" dirty="0">
              <a:solidFill>
                <a:schemeClr val="bg1"/>
              </a:solidFill>
              <a:ea typeface="黑体" panose="02010609060101010101" charset="-122"/>
              <a:sym typeface="+mn-ea"/>
            </a:endParaRPr>
          </a:p>
        </p:txBody>
      </p:sp>
      <p:sp>
        <p:nvSpPr>
          <p:cNvPr id="1048583" name="Text Box 11"/>
          <p:cNvSpPr txBox="1">
            <a:spLocks noChangeArrowheads="1"/>
          </p:cNvSpPr>
          <p:nvPr/>
        </p:nvSpPr>
        <p:spPr bwMode="auto">
          <a:xfrm>
            <a:off x="7194885" y="6075693"/>
            <a:ext cx="4848556" cy="1158240"/>
          </a:xfrm>
          <a:prstGeom prst="rect">
            <a:avLst/>
          </a:prstGeom>
          <a:noFill/>
          <a:ln>
            <a:noFill/>
          </a:ln>
        </p:spPr>
        <p:txBody>
          <a:bodyPr wrap="square">
            <a:spAutoFit/>
          </a:bodyPr>
          <a:lstStyle>
            <a:lvl1pPr indent="381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spcBef>
                <a:spcPct val="50000"/>
              </a:spcBef>
              <a:buClr>
                <a:srgbClr val="CC3300"/>
              </a:buClr>
              <a:buSzPct val="150000"/>
              <a:buFont typeface="Wingdings" panose="05000000000000000000" pitchFamily="2" charset="2"/>
              <a:buNone/>
            </a:pPr>
            <a:r>
              <a:rPr kumimoji="1" lang="en-US" altLang="zh-CN" sz="3600" b="1" dirty="0">
                <a:solidFill>
                  <a:schemeClr val="bg1"/>
                </a:solidFill>
                <a:latin typeface="Chiller" panose="04020404031007020602" pitchFamily="82" charset="0"/>
                <a:ea typeface="微软雅黑" panose="020B0503020204020204" pitchFamily="34" charset="-122"/>
              </a:rPr>
              <a:t>Energy building a better future </a:t>
            </a:r>
            <a:endParaRPr kumimoji="1" lang="en-US" altLang="zh-CN" sz="3600" b="1" dirty="0">
              <a:solidFill>
                <a:schemeClr val="bg1"/>
              </a:solidFill>
              <a:latin typeface="Chiller" panose="04020404031007020602" pitchFamily="82" charset="0"/>
              <a:ea typeface="微软雅黑" panose="020B0503020204020204" pitchFamily="34" charset="-122"/>
            </a:endParaRPr>
          </a:p>
        </p:txBody>
      </p:sp>
      <p:pic>
        <p:nvPicPr>
          <p:cNvPr id="2097154" name="Picture 5" descr="D:\学生科(张)\@常用表格\pptbg\swpulogo_blue.gif"/>
          <p:cNvPicPr>
            <a:picLocks noChangeAspect="1" noChangeArrowheads="1"/>
          </p:cNvPicPr>
          <p:nvPr/>
        </p:nvPicPr>
        <p:blipFill>
          <a:blip r:embed="rId3" cstate="print"/>
          <a:srcRect/>
          <a:stretch>
            <a:fillRect/>
          </a:stretch>
        </p:blipFill>
        <p:spPr bwMode="auto">
          <a:xfrm>
            <a:off x="9912796" y="443311"/>
            <a:ext cx="1967608" cy="1971381"/>
          </a:xfrm>
          <a:prstGeom prst="rect">
            <a:avLst/>
          </a:prstGeom>
          <a:noFill/>
          <a:ln>
            <a:noFill/>
          </a:ln>
        </p:spPr>
      </p:pic>
      <p:sp>
        <p:nvSpPr>
          <p:cNvPr id="2" name="矩形 1"/>
          <p:cNvSpPr/>
          <p:nvPr/>
        </p:nvSpPr>
        <p:spPr>
          <a:xfrm>
            <a:off x="163233" y="3390487"/>
            <a:ext cx="10299404" cy="707886"/>
          </a:xfrm>
          <a:prstGeom prst="rect">
            <a:avLst/>
          </a:prstGeom>
        </p:spPr>
        <p:txBody>
          <a:bodyPr wrap="square">
            <a:spAutoFit/>
          </a:bodyPr>
          <a:lstStyle/>
          <a:p>
            <a:pPr algn="ctr">
              <a:spcBef>
                <a:spcPts val="500"/>
              </a:spcBef>
            </a:pPr>
            <a:r>
              <a:rPr lang="en-US" altLang="zh-CN" sz="40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sym typeface="Segoe UI" panose="020B0502040204020203" pitchFamily="34" charset="0"/>
              </a:rPr>
              <a:t>2023</a:t>
            </a:r>
            <a:r>
              <a:rPr lang="zh-CN" altLang="zh-CN" sz="40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sym typeface="Segoe UI" panose="020B0502040204020203" pitchFamily="34" charset="0"/>
              </a:rPr>
              <a:t>年西南石油大学国际</a:t>
            </a:r>
            <a:r>
              <a:rPr lang="zh-CN" altLang="zh-CN" sz="40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sym typeface="Segoe UI" panose="020B0502040204020203" pitchFamily="34" charset="0"/>
              </a:rPr>
              <a:t>学生</a:t>
            </a:r>
            <a:r>
              <a:rPr lang="zh-CN" altLang="en-US" sz="40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sym typeface="Segoe UI" panose="020B0502040204020203" pitchFamily="34" charset="0"/>
              </a:rPr>
              <a:t>招生宣讲</a:t>
            </a:r>
            <a:r>
              <a:rPr lang="zh-CN" altLang="en-US" sz="40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sym typeface="Segoe UI" panose="020B0502040204020203" pitchFamily="34" charset="0"/>
              </a:rPr>
              <a:t>会</a:t>
            </a:r>
            <a:endParaRPr lang="zh-CN" altLang="zh-CN" sz="40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sym typeface="Segoe UI" panose="020B05020402040202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Inhaltsplatzhalter 2"/>
          <p:cNvSpPr txBox="1"/>
          <p:nvPr/>
        </p:nvSpPr>
        <p:spPr>
          <a:xfrm>
            <a:off x="47495" y="1246913"/>
            <a:ext cx="9893300" cy="52013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0000"/>
              </a:lnSpc>
              <a:spcBef>
                <a:spcPts val="0"/>
              </a:spcBef>
              <a:spcAft>
                <a:spcPts val="600"/>
              </a:spcAft>
              <a:buNone/>
            </a:pP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Fifteen schools</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Petroleum Engineering </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Geosciences and Technology</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Mechanical Engineering</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Chemistry and Chemical Engineering</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New Energy and Materials</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Civil Engineering and Geomatics</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Computer Science</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Electrical Engineering and Information</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Sciences</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Economics and Management</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Law</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Marxism</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Foreign Languages</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a:t>
            </a:r>
            <a:r>
              <a:rPr lang="en-US" altLang="zh-CN" sz="1800" b="1" dirty="0" smtClean="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of </a:t>
            </a: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Arts</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a:p>
            <a:pPr lvl="1">
              <a:lnSpc>
                <a:spcPct val="110000"/>
              </a:lnSpc>
              <a:spcBef>
                <a:spcPts val="0"/>
              </a:spcBef>
              <a:buSzPct val="70000"/>
              <a:buFont typeface="Wingdings" panose="05000000000000000000" pitchFamily="2" charset="2"/>
              <a:buChar char="l"/>
            </a:pPr>
            <a:r>
              <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rPr>
              <a:t>School of Physical Education</a:t>
            </a:r>
            <a:endParaRPr lang="en-US" altLang="zh-CN" sz="1800" b="1" dirty="0">
              <a:solidFill>
                <a:srgbClr val="0066CC"/>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097174" name="Picture 4" descr="https://n.sinaimg.cn/spider2021219/200/w1080h720/20210219/1628-kkciesr3871988.jpg"/>
          <p:cNvPicPr>
            <a:picLocks noChangeAspect="1" noChangeArrowheads="1"/>
          </p:cNvPicPr>
          <p:nvPr/>
        </p:nvPicPr>
        <p:blipFill>
          <a:blip r:embed="rId1"/>
          <a:srcRect/>
          <a:stretch>
            <a:fillRect/>
          </a:stretch>
        </p:blipFill>
        <p:spPr bwMode="auto">
          <a:xfrm>
            <a:off x="5983509" y="1511300"/>
            <a:ext cx="2565401" cy="21955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97175" name="Picture 6" descr="http://spider.nosdn.127.net/15763345812bd95058df429b2a06cdf9.jpeg"/>
          <p:cNvPicPr>
            <a:picLocks noChangeAspect="1" noChangeArrowheads="1"/>
          </p:cNvPicPr>
          <p:nvPr/>
        </p:nvPicPr>
        <p:blipFill>
          <a:blip r:embed="rId2"/>
          <a:srcRect/>
          <a:stretch>
            <a:fillRect/>
          </a:stretch>
        </p:blipFill>
        <p:spPr bwMode="auto">
          <a:xfrm>
            <a:off x="7375394" y="4316003"/>
            <a:ext cx="2565401" cy="194468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097176" name="Picture 8" descr="https://p0.ssl.qhimgs1.com/sdr/400__/t01b0a4aa50223bead0.gif"/>
          <p:cNvPicPr>
            <a:picLocks noChangeAspect="1" noChangeArrowheads="1"/>
          </p:cNvPicPr>
          <p:nvPr/>
        </p:nvPicPr>
        <p:blipFill>
          <a:blip r:embed="rId3"/>
          <a:srcRect/>
          <a:stretch>
            <a:fillRect/>
          </a:stretch>
        </p:blipFill>
        <p:spPr bwMode="auto">
          <a:xfrm>
            <a:off x="8949278" y="2345719"/>
            <a:ext cx="2667000" cy="166687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标题 1"/>
          <p:cNvSpPr txBox="1"/>
          <p:nvPr/>
        </p:nvSpPr>
        <p:spPr>
          <a:xfrm>
            <a:off x="0" y="253100"/>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矩形 5"/>
          <p:cNvSpPr/>
          <p:nvPr/>
        </p:nvSpPr>
        <p:spPr>
          <a:xfrm>
            <a:off x="484932" y="1431899"/>
            <a:ext cx="5539740" cy="3223228"/>
          </a:xfrm>
          <a:prstGeom prst="rect">
            <a:avLst/>
          </a:prstGeom>
        </p:spPr>
        <p:txBody>
          <a:bodyPr wrap="square">
            <a:noAutofit/>
          </a:bodyPr>
          <a:lstStyle/>
          <a:p>
            <a:pPr>
              <a:lnSpc>
                <a:spcPct val="150000"/>
              </a:lnSpc>
              <a:spcAft>
                <a:spcPts val="600"/>
              </a:spcAft>
            </a:pPr>
            <a:r>
              <a:rPr lang="en-US" altLang="zh-CN" sz="2400" b="1" dirty="0">
                <a:latin typeface="Arial" panose="020B0604020202020204" pitchFamily="34" charset="0"/>
                <a:ea typeface="微软雅黑" panose="020B0503020204020204" pitchFamily="34" charset="-122"/>
                <a:cs typeface="Arial" panose="020B0604020202020204" pitchFamily="34" charset="0"/>
              </a:rPr>
              <a:t>Full-time students: </a:t>
            </a:r>
            <a:r>
              <a:rPr lang="en-US" altLang="zh-CN" sz="2400" b="1" dirty="0" smtClean="0">
                <a:latin typeface="Arial" panose="020B0604020202020204" pitchFamily="34" charset="0"/>
                <a:ea typeface="微软雅黑" panose="020B0503020204020204" pitchFamily="34" charset="-122"/>
                <a:cs typeface="Arial" panose="020B0604020202020204" pitchFamily="34" charset="0"/>
              </a:rPr>
              <a:t>40,801</a:t>
            </a:r>
            <a:endParaRPr lang="en-US" altLang="zh-CN" sz="2400" b="1" dirty="0">
              <a:latin typeface="Arial" panose="020B0604020202020204" pitchFamily="34" charset="0"/>
              <a:ea typeface="微软雅黑" panose="020B0503020204020204" pitchFamily="34" charset="-122"/>
              <a:cs typeface="Arial" panose="020B0604020202020204" pitchFamily="34" charset="0"/>
            </a:endParaRPr>
          </a:p>
          <a:p>
            <a:pPr marL="342900" indent="-342900" algn="l">
              <a:lnSpc>
                <a:spcPct val="150000"/>
              </a:lnSpc>
              <a:buClrTx/>
              <a:buSzPct val="70000"/>
              <a:buFont typeface="Wingdings" panose="05000000000000000000" pitchFamily="2" charset="2"/>
              <a:buChar char="l"/>
            </a:pPr>
            <a:r>
              <a:rPr lang="en-US" altLang="zh-CN" sz="2400" b="1" dirty="0" smtClean="0">
                <a:solidFill>
                  <a:srgbClr val="0066CC"/>
                </a:solidFill>
                <a:latin typeface="Arial" panose="020B0604020202020204" pitchFamily="34" charset="0"/>
                <a:ea typeface="微软雅黑" panose="020B0503020204020204" pitchFamily="34" charset="-122"/>
                <a:cs typeface="Arial" panose="020B0604020202020204" pitchFamily="34" charset="0"/>
              </a:rPr>
              <a:t>31,242 </a:t>
            </a:r>
            <a:r>
              <a:rPr lang="en-US" altLang="zh-CN" sz="2400" b="1" dirty="0">
                <a:solidFill>
                  <a:srgbClr val="0066CC"/>
                </a:solidFill>
                <a:latin typeface="Arial" panose="020B0604020202020204" pitchFamily="34" charset="0"/>
                <a:ea typeface="微软雅黑" panose="020B0503020204020204" pitchFamily="34" charset="-122"/>
                <a:cs typeface="Arial" panose="020B0604020202020204" pitchFamily="34" charset="0"/>
              </a:rPr>
              <a:t>undergraduate students </a:t>
            </a:r>
            <a:endParaRPr lang="en-US" altLang="zh-CN" sz="2400" b="1"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r>
              <a:rPr lang="en-US" altLang="zh-CN" sz="2400" b="1" dirty="0" smtClean="0">
                <a:solidFill>
                  <a:srgbClr val="0066CC"/>
                </a:solidFill>
                <a:latin typeface="Arial" panose="020B0604020202020204" pitchFamily="34" charset="0"/>
                <a:ea typeface="微软雅黑" panose="020B0503020204020204" pitchFamily="34" charset="-122"/>
                <a:cs typeface="Arial" panose="020B0604020202020204" pitchFamily="34" charset="0"/>
              </a:rPr>
              <a:t>8,016 </a:t>
            </a:r>
            <a:r>
              <a:rPr lang="en-US" altLang="zh-CN" sz="2400" b="1" dirty="0">
                <a:solidFill>
                  <a:srgbClr val="0066CC"/>
                </a:solidFill>
                <a:latin typeface="Arial" panose="020B0604020202020204" pitchFamily="34" charset="0"/>
                <a:ea typeface="微软雅黑" panose="020B0503020204020204" pitchFamily="34" charset="-122"/>
                <a:cs typeface="Arial" panose="020B0604020202020204" pitchFamily="34" charset="0"/>
              </a:rPr>
              <a:t>master students</a:t>
            </a:r>
            <a:endParaRPr lang="en-US" altLang="zh-CN" sz="2400" b="1"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r>
              <a:rPr lang="en-US" altLang="zh-CN" sz="2400" b="1" dirty="0" smtClean="0">
                <a:solidFill>
                  <a:srgbClr val="0066CC"/>
                </a:solidFill>
                <a:latin typeface="Arial" panose="020B0604020202020204" pitchFamily="34" charset="0"/>
                <a:ea typeface="微软雅黑" panose="020B0503020204020204" pitchFamily="34" charset="-122"/>
                <a:cs typeface="Arial" panose="020B0604020202020204" pitchFamily="34" charset="0"/>
              </a:rPr>
              <a:t>1,067 </a:t>
            </a:r>
            <a:r>
              <a:rPr lang="en-US" altLang="zh-CN" sz="2400" b="1" dirty="0">
                <a:solidFill>
                  <a:srgbClr val="0066CC"/>
                </a:solidFill>
                <a:latin typeface="Arial" panose="020B0604020202020204" pitchFamily="34" charset="0"/>
                <a:ea typeface="微软雅黑" panose="020B0503020204020204" pitchFamily="34" charset="-122"/>
                <a:cs typeface="Arial" panose="020B0604020202020204" pitchFamily="34" charset="0"/>
              </a:rPr>
              <a:t>PhD candidates               </a:t>
            </a:r>
            <a:endParaRPr lang="en-US" altLang="zh-CN" sz="2400" b="1"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SzPct val="70000"/>
              <a:buFont typeface="Wingdings" panose="05000000000000000000" pitchFamily="2" charset="2"/>
              <a:buChar char="l"/>
            </a:pPr>
            <a:r>
              <a:rPr lang="en-US" altLang="zh-CN" sz="2400" b="1" dirty="0">
                <a:solidFill>
                  <a:srgbClr val="0066CC"/>
                </a:solidFill>
                <a:latin typeface="Arial" panose="020B0604020202020204" pitchFamily="34" charset="0"/>
                <a:ea typeface="微软雅黑" panose="020B0503020204020204" pitchFamily="34" charset="-122"/>
                <a:cs typeface="Arial" panose="020B0604020202020204" pitchFamily="34" charset="0"/>
              </a:rPr>
              <a:t>about </a:t>
            </a:r>
            <a:r>
              <a:rPr lang="en-US" altLang="zh-CN" sz="2400" b="1" dirty="0" smtClean="0">
                <a:solidFill>
                  <a:srgbClr val="0066CC"/>
                </a:solidFill>
                <a:latin typeface="Arial" panose="020B0604020202020204" pitchFamily="34" charset="0"/>
                <a:ea typeface="微软雅黑" panose="020B0503020204020204" pitchFamily="34" charset="-122"/>
                <a:cs typeface="Arial" panose="020B0604020202020204" pitchFamily="34" charset="0"/>
              </a:rPr>
              <a:t>500 </a:t>
            </a:r>
            <a:r>
              <a:rPr lang="en-US" altLang="zh-CN" sz="2400" b="1" dirty="0">
                <a:solidFill>
                  <a:srgbClr val="0066CC"/>
                </a:solidFill>
                <a:latin typeface="Arial" panose="020B0604020202020204" pitchFamily="34" charset="0"/>
                <a:ea typeface="微软雅黑" panose="020B0503020204020204" pitchFamily="34" charset="-122"/>
                <a:cs typeface="Arial" panose="020B0604020202020204" pitchFamily="34" charset="0"/>
              </a:rPr>
              <a:t>international students</a:t>
            </a:r>
            <a:r>
              <a:rPr lang="en-US" altLang="zh-CN" sz="2400" b="1" dirty="0">
                <a:solidFill>
                  <a:srgbClr val="0066CC"/>
                </a:solidFill>
                <a:latin typeface="Arial" panose="020B0604020202020204" pitchFamily="34" charset="0"/>
                <a:ea typeface="MS PGothic" panose="020B0600070205080204" pitchFamily="34" charset="-128"/>
                <a:cs typeface="Arial" panose="020B0604020202020204" pitchFamily="34" charset="0"/>
              </a:rPr>
              <a:t> </a:t>
            </a:r>
            <a:endParaRPr lang="en-US" altLang="zh-CN" sz="2400" b="1" dirty="0">
              <a:solidFill>
                <a:srgbClr val="0066CC"/>
              </a:solidFill>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4194304" name="图表 3"/>
          <p:cNvGraphicFramePr/>
          <p:nvPr>
            <p:custDataLst>
              <p:tags r:id="rId2"/>
            </p:custDataLst>
          </p:nvPr>
        </p:nvGraphicFramePr>
        <p:xfrm>
          <a:off x="6024672" y="1470817"/>
          <a:ext cx="5556647" cy="3852620"/>
        </p:xfrm>
        <a:graphic>
          <a:graphicData uri="http://schemas.openxmlformats.org/drawingml/2006/chart">
            <c:chart xmlns:c="http://schemas.openxmlformats.org/drawingml/2006/chart" xmlns:r="http://schemas.openxmlformats.org/officeDocument/2006/relationships" r:id="rId1"/>
          </a:graphicData>
        </a:graphic>
      </p:graphicFrame>
      <p:sp>
        <p:nvSpPr>
          <p:cNvPr id="5" name="标题 1"/>
          <p:cNvSpPr txBox="1"/>
          <p:nvPr/>
        </p:nvSpPr>
        <p:spPr>
          <a:xfrm>
            <a:off x="0" y="253100"/>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矩形 2"/>
          <p:cNvSpPr/>
          <p:nvPr/>
        </p:nvSpPr>
        <p:spPr>
          <a:xfrm>
            <a:off x="3894819" y="1375932"/>
            <a:ext cx="5526031" cy="1627112"/>
          </a:xfrm>
          <a:prstGeom prst="rect">
            <a:avLst/>
          </a:prstGeom>
        </p:spPr>
        <p:txBody>
          <a:bodyPr wrap="square">
            <a:spAutoFit/>
          </a:bodyPr>
          <a:lstStyle/>
          <a:p>
            <a:pPr marL="342900" indent="-342900">
              <a:lnSpc>
                <a:spcPct val="120000"/>
              </a:lnSpc>
              <a:spcBef>
                <a:spcPts val="400"/>
              </a:spcBef>
              <a:spcAft>
                <a:spcPts val="400"/>
              </a:spcAft>
              <a:buClr>
                <a:srgbClr val="0066CC"/>
              </a:buClr>
              <a:buSzPct val="70000"/>
              <a:buFont typeface="Wingdings" panose="05000000000000000000" pitchFamily="2" charset="2"/>
              <a:buChar char="l"/>
            </a:pPr>
            <a:r>
              <a:rPr lang="en-US" altLang="zh-CN" sz="2400" b="1" dirty="0">
                <a:solidFill>
                  <a:srgbClr val="0066CC"/>
                </a:solidFill>
                <a:latin typeface="微软雅黑" panose="020B0503020204020204" pitchFamily="34" charset="-122"/>
                <a:ea typeface="微软雅黑" panose="020B0503020204020204" pitchFamily="34" charset="-122"/>
                <a:sym typeface="+mn-ea"/>
              </a:rPr>
              <a:t>Faculty and staff: 2,814</a:t>
            </a:r>
            <a:endParaRPr lang="en-US" altLang="zh-CN" sz="2400" b="1" dirty="0">
              <a:solidFill>
                <a:srgbClr val="0066CC"/>
              </a:solidFill>
              <a:latin typeface="微软雅黑" panose="020B0503020204020204" pitchFamily="34" charset="-122"/>
              <a:ea typeface="微软雅黑" panose="020B0503020204020204" pitchFamily="34" charset="-122"/>
              <a:sym typeface="+mn-ea"/>
            </a:endParaRPr>
          </a:p>
          <a:p>
            <a:pPr marL="342900" indent="-342900">
              <a:lnSpc>
                <a:spcPct val="120000"/>
              </a:lnSpc>
              <a:spcBef>
                <a:spcPts val="400"/>
              </a:spcBef>
              <a:spcAft>
                <a:spcPts val="400"/>
              </a:spcAft>
              <a:buClr>
                <a:srgbClr val="0066CC"/>
              </a:buClr>
              <a:buSzPct val="70000"/>
              <a:buFont typeface="Wingdings" panose="05000000000000000000" pitchFamily="2" charset="2"/>
              <a:buChar char="l"/>
            </a:pPr>
            <a:r>
              <a:rPr lang="en-US" altLang="zh-CN" sz="2400" b="1" dirty="0">
                <a:solidFill>
                  <a:srgbClr val="0066CC"/>
                </a:solidFill>
                <a:latin typeface="微软雅黑" panose="020B0503020204020204" pitchFamily="34" charset="-122"/>
                <a:ea typeface="微软雅黑" panose="020B0503020204020204" pitchFamily="34" charset="-122"/>
                <a:sym typeface="+mn-ea"/>
              </a:rPr>
              <a:t>Full-time professor: 359</a:t>
            </a:r>
            <a:endParaRPr lang="en-US" altLang="zh-CN" sz="2400" b="1" dirty="0">
              <a:solidFill>
                <a:srgbClr val="0066CC"/>
              </a:solidFill>
              <a:latin typeface="微软雅黑" panose="020B0503020204020204" pitchFamily="34" charset="-122"/>
              <a:ea typeface="微软雅黑" panose="020B0503020204020204" pitchFamily="34" charset="-122"/>
              <a:sym typeface="+mn-ea"/>
            </a:endParaRPr>
          </a:p>
          <a:p>
            <a:pPr marL="342900" indent="-342900">
              <a:lnSpc>
                <a:spcPct val="120000"/>
              </a:lnSpc>
              <a:spcBef>
                <a:spcPts val="400"/>
              </a:spcBef>
              <a:spcAft>
                <a:spcPts val="400"/>
              </a:spcAft>
              <a:buClr>
                <a:srgbClr val="0066CC"/>
              </a:buClr>
              <a:buSzPct val="70000"/>
              <a:buFont typeface="Wingdings" panose="05000000000000000000" pitchFamily="2" charset="2"/>
              <a:buChar char="l"/>
            </a:pPr>
            <a:r>
              <a:rPr lang="en-US" altLang="zh-CN" sz="2400" b="1" dirty="0">
                <a:solidFill>
                  <a:srgbClr val="0066CC"/>
                </a:solidFill>
                <a:latin typeface="微软雅黑" panose="020B0503020204020204" pitchFamily="34" charset="-122"/>
                <a:ea typeface="微软雅黑" panose="020B0503020204020204" pitchFamily="34" charset="-122"/>
                <a:sym typeface="+mn-ea"/>
              </a:rPr>
              <a:t>Associate professor: 718</a:t>
            </a:r>
            <a:endParaRPr lang="en-US" altLang="zh-CN" sz="2400" b="1" dirty="0">
              <a:solidFill>
                <a:srgbClr val="0066CC"/>
              </a:solidFill>
              <a:latin typeface="微软雅黑" panose="020B0503020204020204" pitchFamily="34" charset="-122"/>
              <a:ea typeface="微软雅黑" panose="020B0503020204020204" pitchFamily="34" charset="-122"/>
            </a:endParaRPr>
          </a:p>
        </p:txBody>
      </p:sp>
      <p:pic>
        <p:nvPicPr>
          <p:cNvPr id="2097177" name="图片 4"/>
          <p:cNvPicPr preferRelativeResize="0"/>
          <p:nvPr/>
        </p:nvPicPr>
        <p:blipFill rotWithShape="1">
          <a:blip r:embed="rId1"/>
          <a:srcRect l="7796" r="7870"/>
          <a:stretch>
            <a:fillRect/>
          </a:stretch>
        </p:blipFill>
        <p:spPr>
          <a:xfrm>
            <a:off x="3951267" y="3633386"/>
            <a:ext cx="1954800" cy="1360800"/>
          </a:xfrm>
          <a:prstGeom prst="rect">
            <a:avLst/>
          </a:prstGeom>
        </p:spPr>
      </p:pic>
      <p:pic>
        <p:nvPicPr>
          <p:cNvPr id="2097179" name="图片 7"/>
          <p:cNvPicPr preferRelativeResize="0"/>
          <p:nvPr/>
        </p:nvPicPr>
        <p:blipFill rotWithShape="1">
          <a:blip r:embed="rId2"/>
          <a:srcRect l="6274" t="8161" r="14211"/>
          <a:stretch>
            <a:fillRect/>
          </a:stretch>
        </p:blipFill>
        <p:spPr>
          <a:xfrm>
            <a:off x="6002713" y="3627218"/>
            <a:ext cx="1954552" cy="1360800"/>
          </a:xfrm>
          <a:prstGeom prst="rect">
            <a:avLst/>
          </a:prstGeom>
        </p:spPr>
      </p:pic>
      <p:pic>
        <p:nvPicPr>
          <p:cNvPr id="2097180" name="图片 8"/>
          <p:cNvPicPr preferRelativeResize="0"/>
          <p:nvPr/>
        </p:nvPicPr>
        <p:blipFill>
          <a:blip r:embed="rId3"/>
          <a:stretch>
            <a:fillRect/>
          </a:stretch>
        </p:blipFill>
        <p:spPr>
          <a:xfrm>
            <a:off x="8053911" y="3627218"/>
            <a:ext cx="1954552" cy="1360800"/>
          </a:xfrm>
          <a:prstGeom prst="rect">
            <a:avLst/>
          </a:prstGeom>
        </p:spPr>
      </p:pic>
      <p:pic>
        <p:nvPicPr>
          <p:cNvPr id="2097181" name="图片 10"/>
          <p:cNvPicPr preferRelativeResize="0"/>
          <p:nvPr/>
        </p:nvPicPr>
        <p:blipFill>
          <a:blip r:embed="rId4"/>
          <a:stretch>
            <a:fillRect/>
          </a:stretch>
        </p:blipFill>
        <p:spPr>
          <a:xfrm>
            <a:off x="1940267" y="3633386"/>
            <a:ext cx="1954552" cy="1360800"/>
          </a:xfrm>
          <a:prstGeom prst="rect">
            <a:avLst/>
          </a:prstGeom>
        </p:spPr>
      </p:pic>
      <p:sp>
        <p:nvSpPr>
          <p:cNvPr id="1048653" name="矩形 12"/>
          <p:cNvSpPr/>
          <p:nvPr/>
        </p:nvSpPr>
        <p:spPr>
          <a:xfrm>
            <a:off x="2362751" y="4956086"/>
            <a:ext cx="1261239" cy="294641"/>
          </a:xfrm>
          <a:prstGeom prst="rect">
            <a:avLst/>
          </a:prstGeom>
        </p:spPr>
        <p:txBody>
          <a:bodyPr wrap="none">
            <a:spAutoFit/>
          </a:bodyPr>
          <a:lstStyle/>
          <a:p>
            <a:r>
              <a:rPr lang="en-US" altLang="zh-CN" sz="1400" b="1" dirty="0">
                <a:latin typeface="微软雅黑" panose="020B0503020204020204" pitchFamily="34" charset="-122"/>
                <a:ea typeface="微软雅黑" panose="020B0503020204020204" pitchFamily="34" charset="-122"/>
                <a:sym typeface="+mn-ea"/>
              </a:rPr>
              <a:t>LUO PINGYA </a:t>
            </a:r>
            <a:endParaRPr lang="zh-CN" altLang="en-US" sz="1400" dirty="0"/>
          </a:p>
        </p:txBody>
      </p:sp>
      <p:sp>
        <p:nvSpPr>
          <p:cNvPr id="1048654" name="矩形 13"/>
          <p:cNvSpPr/>
          <p:nvPr/>
        </p:nvSpPr>
        <p:spPr>
          <a:xfrm>
            <a:off x="4072218" y="4956086"/>
            <a:ext cx="1554480" cy="294641"/>
          </a:xfrm>
          <a:prstGeom prst="rect">
            <a:avLst/>
          </a:prstGeom>
        </p:spPr>
        <p:txBody>
          <a:bodyPr wrap="none">
            <a:spAutoFit/>
          </a:bodyPr>
          <a:lstStyle/>
          <a:p>
            <a:r>
              <a:rPr lang="en-US" altLang="zh-CN" sz="1400" b="1" dirty="0">
                <a:latin typeface="微软雅黑" panose="020B0503020204020204" pitchFamily="34" charset="-122"/>
                <a:ea typeface="微软雅黑" panose="020B0503020204020204" pitchFamily="34" charset="-122"/>
                <a:sym typeface="+mn-ea"/>
              </a:rPr>
              <a:t>ZHOU SHOUWEI</a:t>
            </a:r>
            <a:endParaRPr lang="zh-CN" altLang="en-US" sz="1400" dirty="0"/>
          </a:p>
        </p:txBody>
      </p:sp>
      <p:sp>
        <p:nvSpPr>
          <p:cNvPr id="1048656" name="矩形 15"/>
          <p:cNvSpPr/>
          <p:nvPr/>
        </p:nvSpPr>
        <p:spPr>
          <a:xfrm>
            <a:off x="6206053" y="4956086"/>
            <a:ext cx="1389381" cy="294641"/>
          </a:xfrm>
          <a:prstGeom prst="rect">
            <a:avLst/>
          </a:prstGeom>
        </p:spPr>
        <p:txBody>
          <a:bodyPr wrap="none">
            <a:spAutoFit/>
          </a:bodyPr>
          <a:lstStyle/>
          <a:p>
            <a:r>
              <a:rPr lang="en-US" altLang="zh-CN" sz="1400" b="1" dirty="0">
                <a:latin typeface="微软雅黑" panose="020B0503020204020204" pitchFamily="34" charset="-122"/>
                <a:ea typeface="微软雅黑" panose="020B0503020204020204" pitchFamily="34" charset="-122"/>
                <a:sym typeface="+mn-ea"/>
              </a:rPr>
              <a:t>ZHANG LIEHUI</a:t>
            </a:r>
            <a:endParaRPr lang="zh-CN" altLang="en-US" sz="1400" dirty="0"/>
          </a:p>
        </p:txBody>
      </p:sp>
      <p:sp>
        <p:nvSpPr>
          <p:cNvPr id="1048657" name="矩形 16"/>
          <p:cNvSpPr/>
          <p:nvPr/>
        </p:nvSpPr>
        <p:spPr>
          <a:xfrm>
            <a:off x="8163491" y="4933488"/>
            <a:ext cx="1490980" cy="294641"/>
          </a:xfrm>
          <a:prstGeom prst="rect">
            <a:avLst/>
          </a:prstGeom>
        </p:spPr>
        <p:txBody>
          <a:bodyPr wrap="none">
            <a:spAutoFit/>
          </a:bodyPr>
          <a:lstStyle/>
          <a:p>
            <a:r>
              <a:rPr lang="en-US" altLang="zh-CN" sz="1400" b="1" dirty="0">
                <a:latin typeface="微软雅黑" panose="020B0503020204020204" pitchFamily="34" charset="-122"/>
                <a:ea typeface="微软雅黑" panose="020B0503020204020204" pitchFamily="34" charset="-122"/>
                <a:sym typeface="+mn-ea"/>
              </a:rPr>
              <a:t>GUO JIANCHUN</a:t>
            </a:r>
            <a:endParaRPr lang="zh-CN" altLang="en-US" sz="1400" dirty="0"/>
          </a:p>
        </p:txBody>
      </p:sp>
      <p:sp>
        <p:nvSpPr>
          <p:cNvPr id="14" name="标题 1"/>
          <p:cNvSpPr txBox="1"/>
          <p:nvPr/>
        </p:nvSpPr>
        <p:spPr>
          <a:xfrm>
            <a:off x="0" y="253100"/>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2" name="矩形 2"/>
          <p:cNvSpPr/>
          <p:nvPr/>
        </p:nvSpPr>
        <p:spPr>
          <a:xfrm>
            <a:off x="550511" y="1274774"/>
            <a:ext cx="8168228" cy="649106"/>
          </a:xfrm>
          <a:prstGeom prst="rect">
            <a:avLst/>
          </a:prstGeom>
        </p:spPr>
        <p:txBody>
          <a:bodyPr wrap="square">
            <a:noAutofit/>
          </a:bodyPr>
          <a:lstStyle/>
          <a:p>
            <a:pPr>
              <a:lnSpc>
                <a:spcPct val="120000"/>
              </a:lnSpc>
              <a:spcBef>
                <a:spcPts val="400"/>
              </a:spcBef>
              <a:spcAft>
                <a:spcPts val="400"/>
              </a:spcAft>
              <a:buClr>
                <a:srgbClr val="0066CC"/>
              </a:buClr>
            </a:pPr>
            <a:r>
              <a:rPr sz="2400" b="1" dirty="0" smtClean="0">
                <a:solidFill>
                  <a:srgbClr val="C00000"/>
                </a:solidFill>
                <a:latin typeface="微软雅黑" panose="020B0503020204020204" pitchFamily="34" charset="-122"/>
                <a:ea typeface="微软雅黑" panose="020B0503020204020204" pitchFamily="34" charset="-122"/>
                <a:sym typeface="+mn-ea"/>
              </a:rPr>
              <a:t>7</a:t>
            </a:r>
            <a:r>
              <a:rPr lang="en-US" sz="2400" b="1" dirty="0" smtClean="0">
                <a:solidFill>
                  <a:srgbClr val="C00000"/>
                </a:solidFill>
                <a:latin typeface="微软雅黑" panose="020B0503020204020204" pitchFamily="34" charset="-122"/>
                <a:ea typeface="微软雅黑" panose="020B0503020204020204" pitchFamily="34" charset="-122"/>
                <a:sym typeface="+mn-ea"/>
              </a:rPr>
              <a:t>9</a:t>
            </a:r>
            <a:r>
              <a:rPr sz="2400" b="1" dirty="0" smtClean="0">
                <a:solidFill>
                  <a:srgbClr val="C00000"/>
                </a:solidFill>
                <a:latin typeface="微软雅黑" panose="020B0503020204020204" pitchFamily="34" charset="-122"/>
                <a:ea typeface="微软雅黑" panose="020B0503020204020204" pitchFamily="34" charset="-122"/>
                <a:sym typeface="+mn-ea"/>
              </a:rPr>
              <a:t> </a:t>
            </a:r>
            <a:r>
              <a:rPr sz="2400" b="1" dirty="0">
                <a:latin typeface="微软雅黑" panose="020B0503020204020204" pitchFamily="34" charset="-122"/>
                <a:ea typeface="微软雅黑" panose="020B0503020204020204" pitchFamily="34" charset="-122"/>
                <a:sym typeface="+mn-ea"/>
              </a:rPr>
              <a:t>undergraduate </a:t>
            </a:r>
            <a:r>
              <a:rPr lang="en-US" sz="2400" b="1" dirty="0">
                <a:latin typeface="微软雅黑" panose="020B0503020204020204" pitchFamily="34" charset="-122"/>
                <a:ea typeface="微软雅黑" panose="020B0503020204020204" pitchFamily="34" charset="-122"/>
                <a:sym typeface="+mn-ea"/>
              </a:rPr>
              <a:t>disciplines</a:t>
            </a:r>
            <a:r>
              <a:rPr sz="2400" b="1" dirty="0">
                <a:latin typeface="微软雅黑" panose="020B0503020204020204" pitchFamily="34" charset="-122"/>
                <a:ea typeface="微软雅黑" panose="020B0503020204020204" pitchFamily="34" charset="-122"/>
                <a:sym typeface="+mn-ea"/>
              </a:rPr>
              <a:t>, including</a:t>
            </a:r>
            <a:r>
              <a:rPr lang="en-US" sz="2400" b="1" dirty="0">
                <a:latin typeface="微软雅黑" panose="020B0503020204020204" pitchFamily="34" charset="-122"/>
                <a:ea typeface="微软雅黑" panose="020B0503020204020204" pitchFamily="34" charset="-122"/>
                <a:sym typeface="+mn-ea"/>
              </a:rPr>
              <a:t>:</a:t>
            </a:r>
            <a:endParaRPr sz="2400" b="1" dirty="0">
              <a:latin typeface="微软雅黑" panose="020B0503020204020204" pitchFamily="34" charset="-122"/>
              <a:ea typeface="微软雅黑" panose="020B0503020204020204" pitchFamily="34" charset="-122"/>
              <a:sym typeface="+mn-ea"/>
            </a:endParaRPr>
          </a:p>
        </p:txBody>
      </p:sp>
      <p:sp>
        <p:nvSpPr>
          <p:cNvPr id="1048663" name="矩形 3"/>
          <p:cNvSpPr/>
          <p:nvPr/>
        </p:nvSpPr>
        <p:spPr>
          <a:xfrm>
            <a:off x="550511" y="1923880"/>
            <a:ext cx="9735769" cy="3739515"/>
          </a:xfrm>
          <a:prstGeom prst="rect">
            <a:avLst/>
          </a:prstGeom>
        </p:spPr>
        <p:txBody>
          <a:bodyPr wrap="square">
            <a:spAutoFit/>
          </a:bodyPr>
          <a:lstStyle/>
          <a:p>
            <a:pPr>
              <a:lnSpc>
                <a:spcPct val="125000"/>
              </a:lnSpc>
              <a:spcAft>
                <a:spcPts val="600"/>
              </a:spcAft>
              <a:buClr>
                <a:srgbClr val="0066CC"/>
              </a:buClr>
            </a:pPr>
            <a:r>
              <a:rPr lang="en-US" altLang="zh-CN" sz="2200" dirty="0">
                <a:solidFill>
                  <a:srgbClr val="FF0000"/>
                </a:solidFill>
                <a:latin typeface="Arial" panose="020B0604020202020204" pitchFamily="34" charset="0"/>
                <a:ea typeface="微软雅黑" panose="020B0503020204020204" pitchFamily="34" charset="-122"/>
                <a:cs typeface="Arial" panose="020B0604020202020204" pitchFamily="34" charset="0"/>
              </a:rPr>
              <a:t>National-level special programs: 8</a:t>
            </a:r>
            <a:endParaRPr lang="en-US" altLang="zh-CN" sz="22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25000"/>
              </a:lnSpc>
              <a:buClr>
                <a:srgbClr val="0066CC"/>
              </a:buClr>
              <a:buSzPct val="70000"/>
              <a:buFont typeface="Wingdings" panose="05000000000000000000" pitchFamily="2" charset="2"/>
              <a:buChar char="l"/>
            </a:pPr>
            <a:r>
              <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rPr>
              <a:t>petroleum engineering </a:t>
            </a:r>
            <a:endPar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25000"/>
              </a:lnSpc>
              <a:buClr>
                <a:srgbClr val="0066CC"/>
              </a:buClr>
              <a:buSzPct val="70000"/>
              <a:buFont typeface="Wingdings" panose="05000000000000000000" pitchFamily="2" charset="2"/>
              <a:buChar char="l"/>
            </a:pPr>
            <a:r>
              <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rPr>
              <a:t>oil gas storage and transportation</a:t>
            </a:r>
            <a:endPar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25000"/>
              </a:lnSpc>
              <a:buClr>
                <a:srgbClr val="0066CC"/>
              </a:buClr>
              <a:buSzPct val="70000"/>
              <a:buFont typeface="Wingdings" panose="05000000000000000000" pitchFamily="2" charset="2"/>
              <a:buChar char="l"/>
            </a:pPr>
            <a:r>
              <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rPr>
              <a:t>resource exploration engineering</a:t>
            </a:r>
            <a:endPar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25000"/>
              </a:lnSpc>
              <a:buClr>
                <a:srgbClr val="0066CC"/>
              </a:buClr>
              <a:buSzPct val="70000"/>
              <a:buFont typeface="Wingdings" panose="05000000000000000000" pitchFamily="2" charset="2"/>
              <a:buChar char="l"/>
            </a:pPr>
            <a:r>
              <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rPr>
              <a:t>exploration technology and engineering</a:t>
            </a:r>
            <a:endPar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gn="l">
              <a:lnSpc>
                <a:spcPct val="125000"/>
              </a:lnSpc>
              <a:buClr>
                <a:srgbClr val="0066CC"/>
              </a:buClr>
              <a:buSzPct val="70000"/>
              <a:buFont typeface="Wingdings" panose="05000000000000000000" pitchFamily="2" charset="2"/>
              <a:buChar char="l"/>
            </a:pPr>
            <a:r>
              <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rPr>
              <a:t>applied chemistry</a:t>
            </a:r>
            <a:endPar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gn="l">
              <a:lnSpc>
                <a:spcPct val="125000"/>
              </a:lnSpc>
              <a:buClr>
                <a:srgbClr val="0066CC"/>
              </a:buClr>
              <a:buSzPct val="70000"/>
              <a:buFont typeface="Wingdings" panose="05000000000000000000" pitchFamily="2" charset="2"/>
              <a:buChar char="l"/>
            </a:pPr>
            <a:r>
              <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rPr>
              <a:t>mechanical engineering and automation</a:t>
            </a:r>
            <a:endPar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gn="l">
              <a:lnSpc>
                <a:spcPct val="125000"/>
              </a:lnSpc>
              <a:buClr>
                <a:srgbClr val="0066CC"/>
              </a:buClr>
              <a:buSzPct val="70000"/>
              <a:buFont typeface="Wingdings" panose="05000000000000000000" pitchFamily="2" charset="2"/>
              <a:buChar char="l"/>
            </a:pPr>
            <a:r>
              <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rPr>
              <a:t>process equipment control engineering</a:t>
            </a:r>
            <a:endPar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gn="l">
              <a:lnSpc>
                <a:spcPct val="125000"/>
              </a:lnSpc>
              <a:buClr>
                <a:srgbClr val="0066CC"/>
              </a:buClr>
              <a:buSzPct val="70000"/>
              <a:buFont typeface="Wingdings" panose="05000000000000000000" pitchFamily="2" charset="2"/>
              <a:buChar char="l"/>
            </a:pPr>
            <a:r>
              <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rPr>
              <a:t>measurement and control technology and instrumentation</a:t>
            </a:r>
            <a:endParaRPr lang="en-US" altLang="zh-CN" sz="2200"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p:txBody>
      </p:sp>
      <p:pic>
        <p:nvPicPr>
          <p:cNvPr id="2097182" name="图片 5"/>
          <p:cNvPicPr>
            <a:picLocks noChangeAspect="1"/>
          </p:cNvPicPr>
          <p:nvPr/>
        </p:nvPicPr>
        <p:blipFill>
          <a:blip r:embed="rId1"/>
          <a:stretch>
            <a:fillRect/>
          </a:stretch>
        </p:blipFill>
        <p:spPr>
          <a:xfrm>
            <a:off x="6887688" y="2046653"/>
            <a:ext cx="4682166" cy="3123005"/>
          </a:xfrm>
          <a:prstGeom prst="rect">
            <a:avLst/>
          </a:prstGeom>
          <a:ln>
            <a:noFill/>
          </a:ln>
          <a:effectLst>
            <a:outerShdw blurRad="190500" algn="tl" rotWithShape="0">
              <a:srgbClr val="000000">
                <a:alpha val="70000"/>
              </a:srgbClr>
            </a:outerShdw>
          </a:effectLst>
        </p:spPr>
      </p:pic>
      <p:sp>
        <p:nvSpPr>
          <p:cNvPr id="6" name="标题 1"/>
          <p:cNvSpPr txBox="1"/>
          <p:nvPr/>
        </p:nvSpPr>
        <p:spPr>
          <a:xfrm>
            <a:off x="0" y="253100"/>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5" name="文本框 2"/>
          <p:cNvSpPr txBox="1"/>
          <p:nvPr/>
        </p:nvSpPr>
        <p:spPr>
          <a:xfrm>
            <a:off x="1571008" y="1358981"/>
            <a:ext cx="8930244" cy="1405513"/>
          </a:xfrm>
          <a:prstGeom prst="rect">
            <a:avLst/>
          </a:prstGeom>
          <a:noFill/>
        </p:spPr>
        <p:txBody>
          <a:bodyPr wrap="square" rtlCol="0" anchor="t">
            <a:spAutoFit/>
          </a:bodyPr>
          <a:lstStyle/>
          <a:p>
            <a:pPr marL="342900" indent="-342900">
              <a:lnSpc>
                <a:spcPct val="120000"/>
              </a:lnSpc>
              <a:spcBef>
                <a:spcPts val="400"/>
              </a:spcBef>
              <a:spcAft>
                <a:spcPts val="400"/>
              </a:spcAft>
              <a:buClr>
                <a:srgbClr val="0066CC"/>
              </a:buClr>
              <a:buFont typeface="Wingdings" panose="05000000000000000000" pitchFamily="2" charset="2"/>
              <a:buChar char="l"/>
            </a:pPr>
            <a:r>
              <a:rPr lang="en-US" altLang="zh-CN" sz="2000" b="1" dirty="0">
                <a:solidFill>
                  <a:srgbClr val="FF0000"/>
                </a:solidFill>
                <a:latin typeface="微软雅黑" panose="020B0503020204020204" pitchFamily="34" charset="-122"/>
                <a:ea typeface="微软雅黑" panose="020B0503020204020204" pitchFamily="34" charset="-122"/>
                <a:sym typeface="+mn-ea"/>
              </a:rPr>
              <a:t>A+ Discipline: Oil &amp; Gas Engineering Discipline</a:t>
            </a:r>
            <a:endParaRPr lang="en-US" altLang="zh-CN" sz="2000" b="1" dirty="0">
              <a:solidFill>
                <a:srgbClr val="FF0000"/>
              </a:solidFill>
              <a:highlight>
                <a:srgbClr val="FFFF00"/>
              </a:highlight>
              <a:latin typeface="微软雅黑" panose="020B0503020204020204" pitchFamily="34" charset="-122"/>
              <a:ea typeface="微软雅黑" panose="020B0503020204020204" pitchFamily="34" charset="-122"/>
              <a:sym typeface="+mn-ea"/>
            </a:endParaRPr>
          </a:p>
          <a:p>
            <a:pPr marL="342900" indent="-342900">
              <a:lnSpc>
                <a:spcPct val="120000"/>
              </a:lnSpc>
              <a:spcBef>
                <a:spcPts val="400"/>
              </a:spcBef>
              <a:spcAft>
                <a:spcPts val="400"/>
              </a:spcAft>
              <a:buClr>
                <a:srgbClr val="0066CC"/>
              </a:buClr>
              <a:buFont typeface="Wingdings" panose="05000000000000000000" pitchFamily="2" charset="2"/>
              <a:buChar char="l"/>
            </a:pPr>
            <a:r>
              <a:rPr lang="en-US" altLang="zh-CN" sz="2000" b="1" dirty="0" smtClean="0">
                <a:solidFill>
                  <a:srgbClr val="0066CC"/>
                </a:solidFill>
                <a:latin typeface="微软雅黑" panose="020B0503020204020204" pitchFamily="34" charset="-122"/>
                <a:ea typeface="微软雅黑" panose="020B0503020204020204" pitchFamily="34" charset="-122"/>
                <a:sym typeface="+mn-ea"/>
              </a:rPr>
              <a:t>89 </a:t>
            </a:r>
            <a:r>
              <a:rPr lang="en-US" altLang="zh-CN" sz="2000" b="1" dirty="0">
                <a:solidFill>
                  <a:srgbClr val="0066CC"/>
                </a:solidFill>
                <a:latin typeface="微软雅黑" panose="020B0503020204020204" pitchFamily="34" charset="-122"/>
                <a:ea typeface="微软雅黑" panose="020B0503020204020204" pitchFamily="34" charset="-122"/>
                <a:sym typeface="+mn-ea"/>
              </a:rPr>
              <a:t>master's degree d</a:t>
            </a:r>
            <a:r>
              <a:rPr lang="en-US" altLang="zh-CN" sz="2000" b="1" dirty="0" smtClean="0">
                <a:solidFill>
                  <a:srgbClr val="0066CC"/>
                </a:solidFill>
                <a:latin typeface="微软雅黑" panose="020B0503020204020204" pitchFamily="34" charset="-122"/>
                <a:ea typeface="微软雅黑" panose="020B0503020204020204" pitchFamily="34" charset="-122"/>
                <a:sym typeface="+mn-ea"/>
              </a:rPr>
              <a:t>isciplines</a:t>
            </a:r>
            <a:endParaRPr lang="en-US" altLang="zh-CN" sz="2000" b="1" dirty="0">
              <a:solidFill>
                <a:srgbClr val="0066CC"/>
              </a:solidFill>
              <a:latin typeface="微软雅黑" panose="020B0503020204020204" pitchFamily="34" charset="-122"/>
              <a:ea typeface="微软雅黑" panose="020B0503020204020204" pitchFamily="34" charset="-122"/>
              <a:sym typeface="+mn-ea"/>
            </a:endParaRPr>
          </a:p>
          <a:p>
            <a:pPr marL="342900" indent="-342900">
              <a:lnSpc>
                <a:spcPct val="120000"/>
              </a:lnSpc>
              <a:spcBef>
                <a:spcPts val="400"/>
              </a:spcBef>
              <a:spcAft>
                <a:spcPts val="400"/>
              </a:spcAft>
              <a:buClr>
                <a:srgbClr val="0066CC"/>
              </a:buClr>
              <a:buFont typeface="Wingdings" panose="05000000000000000000" pitchFamily="2" charset="2"/>
              <a:buChar char="l"/>
            </a:pPr>
            <a:r>
              <a:rPr lang="en-US" altLang="zh-CN" sz="2000" b="1" dirty="0" smtClean="0">
                <a:solidFill>
                  <a:srgbClr val="0066CC"/>
                </a:solidFill>
                <a:latin typeface="微软雅黑" panose="020B0503020204020204" pitchFamily="34" charset="-122"/>
                <a:ea typeface="微软雅黑" panose="020B0503020204020204" pitchFamily="34" charset="-122"/>
                <a:sym typeface="+mn-ea"/>
              </a:rPr>
              <a:t>29 </a:t>
            </a:r>
            <a:r>
              <a:rPr lang="en-US" altLang="zh-CN" sz="2000" b="1" dirty="0">
                <a:solidFill>
                  <a:srgbClr val="0066CC"/>
                </a:solidFill>
                <a:latin typeface="微软雅黑" panose="020B0503020204020204" pitchFamily="34" charset="-122"/>
                <a:ea typeface="微软雅黑" panose="020B0503020204020204" pitchFamily="34" charset="-122"/>
                <a:sym typeface="+mn-ea"/>
              </a:rPr>
              <a:t>doctoral degree </a:t>
            </a:r>
            <a:r>
              <a:rPr lang="en-US" altLang="zh-CN" sz="2000" b="1" dirty="0" smtClean="0">
                <a:solidFill>
                  <a:srgbClr val="0066CC"/>
                </a:solidFill>
                <a:latin typeface="微软雅黑" panose="020B0503020204020204" pitchFamily="34" charset="-122"/>
                <a:ea typeface="微软雅黑" panose="020B0503020204020204" pitchFamily="34" charset="-122"/>
                <a:sym typeface="+mn-ea"/>
              </a:rPr>
              <a:t>disciplines</a:t>
            </a:r>
            <a:endParaRPr lang="en-US" altLang="zh-CN" sz="2000" b="1" dirty="0">
              <a:solidFill>
                <a:srgbClr val="0066CC"/>
              </a:solidFill>
              <a:latin typeface="微软雅黑" panose="020B0503020204020204" pitchFamily="34" charset="-122"/>
              <a:ea typeface="微软雅黑" panose="020B0503020204020204" pitchFamily="34" charset="-122"/>
              <a:sym typeface="+mn-ea"/>
            </a:endParaRPr>
          </a:p>
        </p:txBody>
      </p:sp>
      <p:pic>
        <p:nvPicPr>
          <p:cNvPr id="2097183" name="图片 5"/>
          <p:cNvPicPr>
            <a:picLocks noChangeAspect="1"/>
          </p:cNvPicPr>
          <p:nvPr/>
        </p:nvPicPr>
        <p:blipFill>
          <a:blip r:embed="rId1"/>
          <a:stretch>
            <a:fillRect/>
          </a:stretch>
        </p:blipFill>
        <p:spPr>
          <a:xfrm>
            <a:off x="763790" y="3365550"/>
            <a:ext cx="10682060" cy="2690866"/>
          </a:xfrm>
          <a:prstGeom prst="rect">
            <a:avLst/>
          </a:prstGeom>
          <a:ln>
            <a:noFill/>
          </a:ln>
          <a:effectLst>
            <a:outerShdw blurRad="292100" dist="139700" dir="2700000" algn="tl" rotWithShape="0">
              <a:srgbClr val="333333">
                <a:alpha val="65000"/>
              </a:srgbClr>
            </a:outerShdw>
          </a:effectLst>
        </p:spPr>
      </p:pic>
      <p:sp>
        <p:nvSpPr>
          <p:cNvPr id="5" name="标题 1"/>
          <p:cNvSpPr txBox="1"/>
          <p:nvPr/>
        </p:nvSpPr>
        <p:spPr>
          <a:xfrm>
            <a:off x="0" y="253100"/>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矩形 3"/>
          <p:cNvSpPr/>
          <p:nvPr/>
        </p:nvSpPr>
        <p:spPr>
          <a:xfrm>
            <a:off x="840592" y="1746280"/>
            <a:ext cx="10292850" cy="1215717"/>
          </a:xfrm>
          <a:prstGeom prst="rect">
            <a:avLst/>
          </a:prstGeom>
        </p:spPr>
        <p:txBody>
          <a:bodyPr wrap="square">
            <a:spAutoFit/>
          </a:bodyPr>
          <a:lstStyle/>
          <a:p>
            <a:pPr algn="just">
              <a:lnSpc>
                <a:spcPct val="105000"/>
              </a:lnSpc>
              <a:spcBef>
                <a:spcPts val="600"/>
              </a:spcBef>
              <a:buClr>
                <a:prstClr val="white"/>
              </a:buClr>
            </a:pPr>
            <a:r>
              <a:rPr lang="en-US" altLang="zh-CN"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2 </a:t>
            </a:r>
            <a:r>
              <a:rPr lang="en-US" altLang="zh-CN" sz="2000" b="1" dirty="0" smtClean="0">
                <a:solidFill>
                  <a:srgbClr val="C00000"/>
                </a:solidFill>
                <a:latin typeface="Arial" panose="020B0604020202020204" pitchFamily="34" charset="0"/>
                <a:ea typeface="微软雅黑" panose="020B0503020204020204" pitchFamily="34" charset="-122"/>
                <a:cs typeface="Arial" panose="020B0604020202020204" pitchFamily="34" charset="0"/>
              </a:rPr>
              <a:t>National </a:t>
            </a:r>
            <a:r>
              <a:rPr lang="en-US" altLang="zh-CN"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Key Laboratories:</a:t>
            </a:r>
            <a:endParaRPr lang="en-US" altLang="zh-CN" sz="20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05000"/>
              </a:lnSpc>
              <a:spcBef>
                <a:spcPts val="600"/>
              </a:spcBef>
              <a:buFont typeface="Wingdings" panose="05000000000000000000" pitchFamily="2" charset="2"/>
              <a:buChar char="l"/>
            </a:pPr>
            <a:r>
              <a:rPr lang="en-US" altLang="zh-CN" sz="2000" b="1" dirty="0" smtClean="0">
                <a:solidFill>
                  <a:srgbClr val="0066CC"/>
                </a:solidFill>
                <a:latin typeface="Arial" panose="020B0604020202020204" pitchFamily="34" charset="0"/>
                <a:ea typeface="微软雅黑" panose="020B0503020204020204" pitchFamily="34" charset="-122"/>
                <a:cs typeface="Arial" panose="020B0604020202020204" pitchFamily="34" charset="0"/>
              </a:rPr>
              <a:t>National </a:t>
            </a:r>
            <a:r>
              <a:rPr lang="en-US" altLang="zh-CN" sz="2000" b="1" dirty="0">
                <a:solidFill>
                  <a:srgbClr val="0066CC"/>
                </a:solidFill>
                <a:latin typeface="Arial" panose="020B0604020202020204" pitchFamily="34" charset="0"/>
                <a:ea typeface="微软雅黑" panose="020B0503020204020204" pitchFamily="34" charset="-122"/>
                <a:cs typeface="Arial" panose="020B0604020202020204" pitchFamily="34" charset="0"/>
              </a:rPr>
              <a:t>Key Laboratory of Oil and Gas Reservoir Geology and Exploitation</a:t>
            </a:r>
            <a:endParaRPr lang="en-US" altLang="zh-CN" sz="2000" b="1"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a:p>
            <a:pPr marL="342900" indent="-342900" algn="just">
              <a:lnSpc>
                <a:spcPct val="105000"/>
              </a:lnSpc>
              <a:spcBef>
                <a:spcPts val="600"/>
              </a:spcBef>
              <a:buFont typeface="Wingdings" panose="05000000000000000000" pitchFamily="2" charset="2"/>
              <a:buChar char="l"/>
            </a:pPr>
            <a:r>
              <a:rPr lang="en-US" altLang="zh-CN" sz="2000" b="1" dirty="0" smtClean="0">
                <a:solidFill>
                  <a:srgbClr val="0066CC"/>
                </a:solidFill>
                <a:latin typeface="Arial" panose="020B0604020202020204" pitchFamily="34" charset="0"/>
                <a:ea typeface="微软雅黑" panose="020B0503020204020204" pitchFamily="34" charset="-122"/>
                <a:cs typeface="Arial" panose="020B0604020202020204" pitchFamily="34" charset="0"/>
              </a:rPr>
              <a:t>National </a:t>
            </a:r>
            <a:r>
              <a:rPr lang="en-US" altLang="zh-CN" sz="2000" b="1" dirty="0">
                <a:solidFill>
                  <a:srgbClr val="0066CC"/>
                </a:solidFill>
                <a:latin typeface="Arial" panose="020B0604020202020204" pitchFamily="34" charset="0"/>
                <a:ea typeface="微软雅黑" panose="020B0503020204020204" pitchFamily="34" charset="-122"/>
                <a:cs typeface="Arial" panose="020B0604020202020204" pitchFamily="34" charset="0"/>
              </a:rPr>
              <a:t>Key Laboratory of Natural Gas Hydrate</a:t>
            </a:r>
            <a:endParaRPr lang="en-US" altLang="zh-CN" sz="2000" b="1" dirty="0">
              <a:solidFill>
                <a:srgbClr val="0066CC"/>
              </a:solidFill>
              <a:latin typeface="Arial" panose="020B0604020202020204" pitchFamily="34" charset="0"/>
              <a:ea typeface="微软雅黑" panose="020B0503020204020204" pitchFamily="34" charset="-122"/>
              <a:cs typeface="Arial" panose="020B0604020202020204" pitchFamily="34" charset="0"/>
            </a:endParaRPr>
          </a:p>
        </p:txBody>
      </p:sp>
      <p:pic>
        <p:nvPicPr>
          <p:cNvPr id="2097184" name="图片 7"/>
          <p:cNvPicPr>
            <a:picLocks noChangeAspect="1"/>
          </p:cNvPicPr>
          <p:nvPr/>
        </p:nvPicPr>
        <p:blipFill rotWithShape="1">
          <a:blip r:embed="rId1" cstate="print"/>
          <a:srcRect t="-1569" r="49432" b="1569"/>
          <a:stretch>
            <a:fillRect/>
          </a:stretch>
        </p:blipFill>
        <p:spPr>
          <a:xfrm>
            <a:off x="840592" y="3218121"/>
            <a:ext cx="4709603" cy="3161413"/>
          </a:xfrm>
          <a:prstGeom prst="rect">
            <a:avLst/>
          </a:prstGeom>
          <a:ln>
            <a:noFill/>
          </a:ln>
          <a:effectLst>
            <a:outerShdw blurRad="190500" algn="tl" rotWithShape="0">
              <a:srgbClr val="000000">
                <a:alpha val="70000"/>
              </a:srgbClr>
            </a:outerShdw>
          </a:effectLst>
        </p:spPr>
      </p:pic>
      <p:sp>
        <p:nvSpPr>
          <p:cNvPr id="6" name="标题 1"/>
          <p:cNvSpPr txBox="1"/>
          <p:nvPr/>
        </p:nvSpPr>
        <p:spPr>
          <a:xfrm>
            <a:off x="0" y="253100"/>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pic>
        <p:nvPicPr>
          <p:cNvPr id="2" name="图片 1"/>
          <p:cNvPicPr>
            <a:picLocks noChangeAspect="1"/>
          </p:cNvPicPr>
          <p:nvPr/>
        </p:nvPicPr>
        <p:blipFill>
          <a:blip r:embed="rId2"/>
          <a:stretch>
            <a:fillRect/>
          </a:stretch>
        </p:blipFill>
        <p:spPr>
          <a:xfrm>
            <a:off x="5550195" y="3274827"/>
            <a:ext cx="4512365" cy="316141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4" name="图片 2"/>
          <p:cNvPicPr>
            <a:picLocks noChangeAspect="1" noChangeArrowheads="1"/>
          </p:cNvPicPr>
          <p:nvPr/>
        </p:nvPicPr>
        <p:blipFill>
          <a:blip r:embed="rId1"/>
          <a:srcRect/>
          <a:stretch>
            <a:fillRect/>
          </a:stretch>
        </p:blipFill>
        <p:spPr bwMode="auto">
          <a:xfrm>
            <a:off x="6796314" y="4202114"/>
            <a:ext cx="3462339" cy="2293938"/>
          </a:xfrm>
          <a:prstGeom prst="rect">
            <a:avLst/>
          </a:prstGeom>
          <a:noFill/>
          <a:ln>
            <a:noFill/>
          </a:ln>
        </p:spPr>
      </p:pic>
      <p:pic>
        <p:nvPicPr>
          <p:cNvPr id="2097196" name="图片 6"/>
          <p:cNvPicPr>
            <a:picLocks noChangeAspect="1" noChangeArrowheads="1"/>
          </p:cNvPicPr>
          <p:nvPr/>
        </p:nvPicPr>
        <p:blipFill>
          <a:blip r:embed="rId2"/>
          <a:srcRect/>
          <a:stretch>
            <a:fillRect/>
          </a:stretch>
        </p:blipFill>
        <p:spPr bwMode="auto">
          <a:xfrm>
            <a:off x="481013" y="1706565"/>
            <a:ext cx="3484563" cy="2211387"/>
          </a:xfrm>
          <a:prstGeom prst="rect">
            <a:avLst/>
          </a:prstGeom>
          <a:noFill/>
          <a:ln>
            <a:noFill/>
          </a:ln>
        </p:spPr>
      </p:pic>
      <p:pic>
        <p:nvPicPr>
          <p:cNvPr id="2097197" name="图片 7"/>
          <p:cNvPicPr>
            <a:picLocks noChangeAspect="1" noChangeArrowheads="1"/>
          </p:cNvPicPr>
          <p:nvPr/>
        </p:nvPicPr>
        <p:blipFill>
          <a:blip r:embed="rId3"/>
          <a:srcRect/>
          <a:stretch>
            <a:fillRect/>
          </a:stretch>
        </p:blipFill>
        <p:spPr bwMode="auto">
          <a:xfrm>
            <a:off x="8193088" y="1700215"/>
            <a:ext cx="3489325" cy="2217737"/>
          </a:xfrm>
          <a:prstGeom prst="rect">
            <a:avLst/>
          </a:prstGeom>
          <a:noFill/>
          <a:ln>
            <a:noFill/>
          </a:ln>
        </p:spPr>
      </p:pic>
      <p:pic>
        <p:nvPicPr>
          <p:cNvPr id="2097198" name="图片 8"/>
          <p:cNvPicPr>
            <a:picLocks noChangeAspect="1" noChangeArrowheads="1"/>
          </p:cNvPicPr>
          <p:nvPr/>
        </p:nvPicPr>
        <p:blipFill>
          <a:blip r:embed="rId4"/>
          <a:srcRect/>
          <a:stretch>
            <a:fillRect/>
          </a:stretch>
        </p:blipFill>
        <p:spPr bwMode="auto">
          <a:xfrm>
            <a:off x="4368800" y="1676402"/>
            <a:ext cx="3421063" cy="2241550"/>
          </a:xfrm>
          <a:prstGeom prst="rect">
            <a:avLst/>
          </a:prstGeom>
          <a:noFill/>
          <a:ln>
            <a:noFill/>
          </a:ln>
        </p:spPr>
      </p:pic>
      <p:pic>
        <p:nvPicPr>
          <p:cNvPr id="2097199" name="图片 10"/>
          <p:cNvPicPr>
            <a:picLocks noChangeAspect="1" noChangeArrowheads="1"/>
          </p:cNvPicPr>
          <p:nvPr/>
        </p:nvPicPr>
        <p:blipFill>
          <a:blip r:embed="rId5"/>
          <a:srcRect/>
          <a:stretch>
            <a:fillRect/>
          </a:stretch>
        </p:blipFill>
        <p:spPr bwMode="auto">
          <a:xfrm>
            <a:off x="2626518" y="4202114"/>
            <a:ext cx="3484563" cy="2259013"/>
          </a:xfrm>
          <a:prstGeom prst="rect">
            <a:avLst/>
          </a:prstGeom>
          <a:noFill/>
          <a:ln>
            <a:noFill/>
          </a:ln>
        </p:spPr>
      </p:pic>
      <p:sp>
        <p:nvSpPr>
          <p:cNvPr id="1048920" name="标题 1"/>
          <p:cNvSpPr txBox="1"/>
          <p:nvPr/>
        </p:nvSpPr>
        <p:spPr>
          <a:xfrm>
            <a:off x="3969" y="226558"/>
            <a:ext cx="12192000"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sz="2400" dirty="0"/>
              <a:t>Campus life at SWPU</a:t>
            </a:r>
            <a:endParaRPr lang="en-US" altLang="zh-CN"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0" name="标题 1"/>
          <p:cNvSpPr txBox="1"/>
          <p:nvPr/>
        </p:nvSpPr>
        <p:spPr>
          <a:xfrm>
            <a:off x="0" y="233646"/>
            <a:ext cx="12192000"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sz="2400" dirty="0"/>
              <a:t>Sports </a:t>
            </a:r>
            <a:r>
              <a:rPr lang="en-US" altLang="zh-CN" sz="2400" dirty="0" smtClean="0"/>
              <a:t>Activities</a:t>
            </a:r>
            <a:endParaRPr lang="en-US" altLang="zh-CN" sz="2400" dirty="0"/>
          </a:p>
        </p:txBody>
      </p:sp>
      <p:pic>
        <p:nvPicPr>
          <p:cNvPr id="12" name="图片 11"/>
          <p:cNvPicPr>
            <a:picLocks noChangeAspect="1"/>
          </p:cNvPicPr>
          <p:nvPr/>
        </p:nvPicPr>
        <p:blipFill>
          <a:blip r:embed="rId1"/>
          <a:stretch>
            <a:fillRect/>
          </a:stretch>
        </p:blipFill>
        <p:spPr>
          <a:xfrm>
            <a:off x="6145618" y="3915982"/>
            <a:ext cx="4334809" cy="2449373"/>
          </a:xfrm>
          <a:prstGeom prst="rect">
            <a:avLst/>
          </a:prstGeom>
        </p:spPr>
      </p:pic>
      <p:pic>
        <p:nvPicPr>
          <p:cNvPr id="13" name="_x000017"/>
          <p:cNvPicPr>
            <a:picLocks noChangeAspect="1"/>
          </p:cNvPicPr>
          <p:nvPr/>
        </p:nvPicPr>
        <p:blipFill>
          <a:blip r:embed="rId2"/>
          <a:stretch>
            <a:fillRect/>
          </a:stretch>
        </p:blipFill>
        <p:spPr>
          <a:xfrm>
            <a:off x="4351992" y="1514604"/>
            <a:ext cx="3649216" cy="2263497"/>
          </a:xfrm>
          <a:prstGeom prst="rect">
            <a:avLst/>
          </a:prstGeom>
          <a:noFill/>
          <a:ln w="9525">
            <a:noFill/>
          </a:ln>
        </p:spPr>
      </p:pic>
      <p:pic>
        <p:nvPicPr>
          <p:cNvPr id="14" name="图片 13" descr="d694248b1adca658e02a1b35a3c79f3"/>
          <p:cNvPicPr>
            <a:picLocks noChangeAspect="1"/>
          </p:cNvPicPr>
          <p:nvPr/>
        </p:nvPicPr>
        <p:blipFill>
          <a:blip r:embed="rId3"/>
          <a:stretch>
            <a:fillRect/>
          </a:stretch>
        </p:blipFill>
        <p:spPr>
          <a:xfrm>
            <a:off x="8175320" y="1514604"/>
            <a:ext cx="3405655" cy="2263497"/>
          </a:xfrm>
          <a:prstGeom prst="rect">
            <a:avLst/>
          </a:prstGeom>
        </p:spPr>
      </p:pic>
      <p:pic>
        <p:nvPicPr>
          <p:cNvPr id="15" name="图片 14" descr="C:/Users/HP/AppData/Local/Temp/picturecompress_20220408115720/output_1.pngoutput_1"/>
          <p:cNvPicPr>
            <a:picLocks noChangeAspect="1"/>
          </p:cNvPicPr>
          <p:nvPr/>
        </p:nvPicPr>
        <p:blipFill>
          <a:blip r:embed="rId4"/>
          <a:stretch>
            <a:fillRect/>
          </a:stretch>
        </p:blipFill>
        <p:spPr>
          <a:xfrm>
            <a:off x="1399096" y="3915982"/>
            <a:ext cx="4354516" cy="2449373"/>
          </a:xfrm>
          <a:prstGeom prst="rect">
            <a:avLst/>
          </a:prstGeom>
        </p:spPr>
      </p:pic>
      <p:pic>
        <p:nvPicPr>
          <p:cNvPr id="16" name="_x000015"/>
          <p:cNvPicPr>
            <a:picLocks noChangeAspect="1"/>
          </p:cNvPicPr>
          <p:nvPr/>
        </p:nvPicPr>
        <p:blipFill>
          <a:blip r:embed="rId5"/>
          <a:stretch>
            <a:fillRect/>
          </a:stretch>
        </p:blipFill>
        <p:spPr>
          <a:xfrm>
            <a:off x="718613" y="1514604"/>
            <a:ext cx="3459267" cy="2271617"/>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0" name="标题 1"/>
          <p:cNvSpPr txBox="1"/>
          <p:nvPr/>
        </p:nvSpPr>
        <p:spPr>
          <a:xfrm>
            <a:off x="0" y="233646"/>
            <a:ext cx="12192000"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sz="2400" dirty="0"/>
              <a:t>Campus Cultural </a:t>
            </a:r>
            <a:r>
              <a:rPr lang="en-US" altLang="zh-CN" sz="2400" dirty="0" err="1"/>
              <a:t>Activites</a:t>
            </a:r>
            <a:r>
              <a:rPr lang="en-US" altLang="zh-CN" sz="2400" dirty="0"/>
              <a:t> </a:t>
            </a:r>
            <a:endParaRPr lang="en-US" altLang="zh-CN" sz="2400" dirty="0"/>
          </a:p>
        </p:txBody>
      </p:sp>
      <p:pic>
        <p:nvPicPr>
          <p:cNvPr id="8" name="图片 7" descr="cdb68636279ecba65a84736a991f6d0"/>
          <p:cNvPicPr>
            <a:picLocks noChangeAspect="1"/>
          </p:cNvPicPr>
          <p:nvPr/>
        </p:nvPicPr>
        <p:blipFill>
          <a:blip r:embed="rId1"/>
          <a:stretch>
            <a:fillRect/>
          </a:stretch>
        </p:blipFill>
        <p:spPr>
          <a:xfrm>
            <a:off x="852165" y="1639079"/>
            <a:ext cx="3115045" cy="2135913"/>
          </a:xfrm>
          <a:prstGeom prst="rect">
            <a:avLst/>
          </a:prstGeom>
        </p:spPr>
      </p:pic>
      <p:pic>
        <p:nvPicPr>
          <p:cNvPr id="9" name="图片 8" descr="DSC_1896"/>
          <p:cNvPicPr>
            <a:picLocks noChangeAspect="1"/>
          </p:cNvPicPr>
          <p:nvPr/>
        </p:nvPicPr>
        <p:blipFill>
          <a:blip r:embed="rId2"/>
          <a:stretch>
            <a:fillRect/>
          </a:stretch>
        </p:blipFill>
        <p:spPr>
          <a:xfrm>
            <a:off x="4250963" y="1620922"/>
            <a:ext cx="3199809" cy="2135913"/>
          </a:xfrm>
          <a:prstGeom prst="rect">
            <a:avLst/>
          </a:prstGeom>
        </p:spPr>
      </p:pic>
      <p:pic>
        <p:nvPicPr>
          <p:cNvPr id="10" name="图片 9"/>
          <p:cNvPicPr>
            <a:picLocks noChangeAspect="1"/>
          </p:cNvPicPr>
          <p:nvPr/>
        </p:nvPicPr>
        <p:blipFill rotWithShape="1">
          <a:blip r:embed="rId3"/>
          <a:srcRect l="4850" t="37400" r="15350"/>
          <a:stretch>
            <a:fillRect/>
          </a:stretch>
        </p:blipFill>
        <p:spPr>
          <a:xfrm>
            <a:off x="1761412" y="4018852"/>
            <a:ext cx="4146163" cy="2100476"/>
          </a:xfrm>
          <a:prstGeom prst="rect">
            <a:avLst/>
          </a:prstGeom>
        </p:spPr>
      </p:pic>
      <p:pic>
        <p:nvPicPr>
          <p:cNvPr id="11" name="图片 10"/>
          <p:cNvPicPr>
            <a:picLocks noChangeAspect="1"/>
          </p:cNvPicPr>
          <p:nvPr/>
        </p:nvPicPr>
        <p:blipFill rotWithShape="1">
          <a:blip r:embed="rId4"/>
          <a:srcRect l="16864" t="24801" r="12956" b="3801"/>
          <a:stretch>
            <a:fillRect/>
          </a:stretch>
        </p:blipFill>
        <p:spPr>
          <a:xfrm>
            <a:off x="7667759" y="1626287"/>
            <a:ext cx="3119443" cy="2130548"/>
          </a:xfrm>
          <a:prstGeom prst="rect">
            <a:avLst/>
          </a:prstGeom>
        </p:spPr>
      </p:pic>
      <p:pic>
        <p:nvPicPr>
          <p:cNvPr id="17" name="图片 16" descr="DSC_6369"/>
          <p:cNvPicPr>
            <a:picLocks noChangeAspect="1"/>
          </p:cNvPicPr>
          <p:nvPr/>
        </p:nvPicPr>
        <p:blipFill rotWithShape="1">
          <a:blip r:embed="rId5"/>
          <a:srcRect t="14814"/>
          <a:stretch>
            <a:fillRect/>
          </a:stretch>
        </p:blipFill>
        <p:spPr>
          <a:xfrm>
            <a:off x="6312090" y="4036676"/>
            <a:ext cx="3519481" cy="2082652"/>
          </a:xfrm>
          <a:prstGeom prst="rect">
            <a:avLst/>
          </a:prstGeom>
        </p:spPr>
      </p:pic>
      <p:sp>
        <p:nvSpPr>
          <p:cNvPr id="12" name="矩形 4"/>
          <p:cNvSpPr>
            <a:spLocks noChangeArrowheads="1"/>
          </p:cNvSpPr>
          <p:nvPr/>
        </p:nvSpPr>
        <p:spPr bwMode="auto">
          <a:xfrm>
            <a:off x="711390" y="1047874"/>
            <a:ext cx="11201400" cy="347345"/>
          </a:xfrm>
          <a:prstGeom prst="rect">
            <a:avLst/>
          </a:prstGeom>
          <a:noFill/>
          <a:ln>
            <a:noFill/>
          </a:ln>
        </p:spPr>
        <p:txBody>
          <a:bodyPr wrap="square">
            <a:spAutoFit/>
          </a:bodyPr>
          <a:lstStyle/>
          <a:p>
            <a:pPr eaLnBrk="0" hangingPunct="0">
              <a:lnSpc>
                <a:spcPts val="2000"/>
              </a:lnSpc>
            </a:pPr>
            <a:r>
              <a:rPr lang="en-US" altLang="zh-CN" b="1" dirty="0">
                <a:latin typeface="微软雅黑" panose="020B0503020204020204" pitchFamily="34" charset="-122"/>
                <a:ea typeface="微软雅黑" panose="020B0503020204020204" pitchFamily="34" charset="-122"/>
              </a:rPr>
              <a:t>The colorful campus life has expanded students' professional knowledge</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4" name="文本框 2"/>
          <p:cNvSpPr txBox="1"/>
          <p:nvPr/>
        </p:nvSpPr>
        <p:spPr>
          <a:xfrm>
            <a:off x="3048000" y="3260090"/>
            <a:ext cx="6096000" cy="829945"/>
          </a:xfrm>
          <a:prstGeom prst="rect">
            <a:avLst/>
          </a:prstGeom>
          <a:noFill/>
        </p:spPr>
        <p:txBody>
          <a:bodyPr wrap="square" rtlCol="0" anchor="t">
            <a:spAutoFit/>
          </a:bodyPr>
          <a:lstStyle/>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加拿大加拿大援建唯一天然气勘探开发培训中心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援建唯一加拿大援建唯一天然气勘探开发培训中心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p:txBody>
      </p:sp>
      <p:sp>
        <p:nvSpPr>
          <p:cNvPr id="1048926" name="标题 1"/>
          <p:cNvSpPr txBox="1"/>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marL="360045" algn="l" defTabSz="914400" rtl="0" eaLnBrk="1" latinLnBrk="0" hangingPunct="1">
              <a:lnSpc>
                <a:spcPct val="90000"/>
              </a:lnSpc>
              <a:spcBef>
                <a:spcPct val="0"/>
              </a:spcBef>
              <a:buNone/>
              <a:defRPr lang="en-US" altLang="en-US" sz="2400" b="1" kern="1200" spc="5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algn="ctr"/>
            <a:r>
              <a:rPr lang="en-US" altLang="zh-CN" dirty="0"/>
              <a:t>Programs for International Students</a:t>
            </a:r>
            <a:endParaRPr lang="en-US" altLang="zh-CN" dirty="0"/>
          </a:p>
        </p:txBody>
      </p:sp>
      <p:pic>
        <p:nvPicPr>
          <p:cNvPr id="2" name="图片 1"/>
          <p:cNvPicPr>
            <a:picLocks noChangeAspect="1"/>
          </p:cNvPicPr>
          <p:nvPr/>
        </p:nvPicPr>
        <p:blipFill>
          <a:blip r:embed="rId1"/>
          <a:stretch>
            <a:fillRect/>
          </a:stretch>
        </p:blipFill>
        <p:spPr>
          <a:xfrm>
            <a:off x="1619780" y="2334401"/>
            <a:ext cx="9229725" cy="3209925"/>
          </a:xfrm>
          <a:prstGeom prst="rect">
            <a:avLst/>
          </a:prstGeom>
        </p:spPr>
      </p:pic>
      <p:sp>
        <p:nvSpPr>
          <p:cNvPr id="13" name="矩形 12"/>
          <p:cNvSpPr/>
          <p:nvPr/>
        </p:nvSpPr>
        <p:spPr>
          <a:xfrm>
            <a:off x="4029739" y="1393089"/>
            <a:ext cx="4132521" cy="825419"/>
          </a:xfrm>
          <a:prstGeom prst="rect">
            <a:avLst/>
          </a:prstGeom>
        </p:spPr>
        <p:txBody>
          <a:bodyPr wrap="square">
            <a:spAutoFit/>
          </a:bodyPr>
          <a:lstStyle/>
          <a:p>
            <a:pPr>
              <a:lnSpc>
                <a:spcPct val="150000"/>
              </a:lnSpc>
            </a:pPr>
            <a:r>
              <a:rPr lang="en-US" altLang="zh-CN" sz="3600" b="1" dirty="0" smtClean="0">
                <a:solidFill>
                  <a:srgbClr val="FF0000"/>
                </a:solidFill>
                <a:latin typeface="微软雅黑" panose="020B0503020204020204" pitchFamily="34" charset="-122"/>
                <a:ea typeface="微软雅黑" panose="020B0503020204020204" pitchFamily="34" charset="-122"/>
              </a:rPr>
              <a:t>9</a:t>
            </a:r>
            <a:r>
              <a:rPr lang="en-US" altLang="zh-CN" sz="3200" b="1" dirty="0" smtClean="0">
                <a:solidFill>
                  <a:srgbClr val="0066CC"/>
                </a:solidFill>
                <a:latin typeface="微软雅黑" panose="020B0503020204020204" pitchFamily="34" charset="-122"/>
                <a:ea typeface="微软雅黑" panose="020B0503020204020204" pitchFamily="34" charset="-122"/>
              </a:rPr>
              <a:t> </a:t>
            </a:r>
            <a:r>
              <a:rPr lang="en-US" altLang="zh-CN" sz="2800" b="1" dirty="0" smtClean="0">
                <a:solidFill>
                  <a:srgbClr val="0066CC"/>
                </a:solidFill>
                <a:latin typeface="微软雅黑" panose="020B0503020204020204" pitchFamily="34" charset="-122"/>
                <a:ea typeface="微软雅黑" panose="020B0503020204020204" pitchFamily="34" charset="-122"/>
              </a:rPr>
              <a:t>Bachelor Programs</a:t>
            </a:r>
            <a:endParaRPr lang="en-US" altLang="zh-CN" sz="2800" b="1" dirty="0">
              <a:solidFill>
                <a:srgbClr val="0066CC"/>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标题 1"/>
          <p:cNvSpPr>
            <a:spLocks noGrp="1"/>
          </p:cNvSpPr>
          <p:nvPr>
            <p:ph type="title" idx="4294967295"/>
          </p:nvPr>
        </p:nvSpPr>
        <p:spPr>
          <a:xfrm>
            <a:off x="0" y="258764"/>
            <a:ext cx="12192000" cy="504825"/>
          </a:xfrm>
          <a:prstGeom prst="rect">
            <a:avLst/>
          </a:prstGeom>
        </p:spPr>
        <p:txBody>
          <a:bodyPr/>
          <a:lstStyle/>
          <a:p>
            <a:r>
              <a:rPr lang="zh-CN" altLang="en-US" dirty="0"/>
              <a:t> </a:t>
            </a:r>
            <a:r>
              <a:rPr lang="en-US" altLang="zh-CN" dirty="0" smtClean="0"/>
              <a:t>CONTENTS</a:t>
            </a:r>
            <a:endParaRPr lang="zh-CN" altLang="en-US" dirty="0"/>
          </a:p>
        </p:txBody>
      </p:sp>
      <p:sp>
        <p:nvSpPr>
          <p:cNvPr id="7" name="Rectangle 33"/>
          <p:cNvSpPr/>
          <p:nvPr/>
        </p:nvSpPr>
        <p:spPr>
          <a:xfrm>
            <a:off x="1311197" y="1643921"/>
            <a:ext cx="1836040" cy="446625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nchor="ctr"/>
          <a:lstStyle/>
          <a:p>
            <a:pPr algn="ctr" defTabSz="1097280"/>
            <a:endParaRPr lang="en-US" sz="2160" dirty="0">
              <a:solidFill>
                <a:prstClr val="white"/>
              </a:solidFill>
              <a:latin typeface="宋体" panose="02010600030101010101" pitchFamily="2" charset="-122"/>
            </a:endParaRPr>
          </a:p>
        </p:txBody>
      </p:sp>
      <p:pic>
        <p:nvPicPr>
          <p:cNvPr id="8" name="Picture 5" descr="D:\学生科(张)\@常用表格\pptbg\swpulogo_blue.gif"/>
          <p:cNvPicPr>
            <a:picLocks noChangeAspect="1" noChangeArrowheads="1"/>
          </p:cNvPicPr>
          <p:nvPr/>
        </p:nvPicPr>
        <p:blipFill>
          <a:blip r:embed="rId1"/>
          <a:srcRect/>
          <a:stretch>
            <a:fillRect/>
          </a:stretch>
        </p:blipFill>
        <p:spPr bwMode="auto">
          <a:xfrm>
            <a:off x="1486442" y="3055248"/>
            <a:ext cx="1485550" cy="1488399"/>
          </a:xfrm>
          <a:prstGeom prst="rect">
            <a:avLst/>
          </a:prstGeom>
          <a:noFill/>
          <a:ln>
            <a:noFill/>
          </a:ln>
        </p:spPr>
      </p:pic>
      <p:sp>
        <p:nvSpPr>
          <p:cNvPr id="9" name="iṡľïḑè"/>
          <p:cNvSpPr txBox="1"/>
          <p:nvPr/>
        </p:nvSpPr>
        <p:spPr bwMode="auto">
          <a:xfrm>
            <a:off x="3721396" y="2159162"/>
            <a:ext cx="8399722" cy="3435773"/>
          </a:xfrm>
          <a:prstGeom prst="rect">
            <a:avLst/>
          </a:prstGeom>
          <a:noFill/>
        </p:spPr>
        <p:txBody>
          <a:bodyPr wrap="square" tIns="0" anchor="t">
            <a:noAutofit/>
          </a:bodyPr>
          <a:lstStyle>
            <a:defPPr>
              <a:defRPr lang="zh-CN"/>
            </a:defPPr>
            <a:lvl1pPr>
              <a:defRPr sz="1600" b="1">
                <a:latin typeface="Arial" panose="020B0604020202020204" pitchFamily="34" charset="0"/>
                <a:ea typeface="微软雅黑" panose="020B0503020204020204" pitchFamily="34" charset="-122"/>
                <a:cs typeface="+mn-ea"/>
              </a:defRPr>
            </a:lvl1pPr>
            <a:lvl2pPr marL="742950" indent="-285750">
              <a:defRPr sz="3200" b="1">
                <a:solidFill>
                  <a:srgbClr val="4D4D4D"/>
                </a:solidFill>
                <a:latin typeface="Arial" panose="020B0604020202020204" pitchFamily="34" charset="0"/>
                <a:ea typeface="黑体" panose="02010609060101010101" charset="-122"/>
              </a:defRPr>
            </a:lvl2pPr>
            <a:lvl3pPr marL="1143000" indent="-228600">
              <a:defRPr sz="3200" b="1">
                <a:solidFill>
                  <a:srgbClr val="4D4D4D"/>
                </a:solidFill>
                <a:latin typeface="Arial" panose="020B0604020202020204" pitchFamily="34" charset="0"/>
                <a:ea typeface="黑体" panose="02010609060101010101" charset="-122"/>
              </a:defRPr>
            </a:lvl3pPr>
            <a:lvl4pPr marL="1600200" indent="-228600">
              <a:defRPr sz="3200" b="1">
                <a:solidFill>
                  <a:srgbClr val="4D4D4D"/>
                </a:solidFill>
                <a:latin typeface="Arial" panose="020B0604020202020204" pitchFamily="34" charset="0"/>
                <a:ea typeface="黑体" panose="02010609060101010101" charset="-122"/>
              </a:defRPr>
            </a:lvl4pPr>
            <a:lvl5pPr marL="2057400" indent="-228600">
              <a:defRPr sz="3200" b="1">
                <a:solidFill>
                  <a:srgbClr val="4D4D4D"/>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charset="-122"/>
              </a:defRPr>
            </a:lvl9pPr>
          </a:lstStyle>
          <a:p>
            <a:pPr>
              <a:lnSpc>
                <a:spcPct val="200000"/>
              </a:lnSpc>
            </a:pPr>
            <a:r>
              <a:rPr lang="en-US" altLang="zh-CN" sz="3200" dirty="0">
                <a:solidFill>
                  <a:schemeClr val="accent1">
                    <a:lumMod val="75000"/>
                  </a:schemeClr>
                </a:solidFill>
                <a:latin typeface="Times New Roman" panose="02020603050405020304" pitchFamily="18" charset="0"/>
                <a:cs typeface="Times New Roman" panose="02020603050405020304" pitchFamily="18" charset="0"/>
                <a:sym typeface="+mn-lt"/>
              </a:rPr>
              <a:t>Part Ⅰ   </a:t>
            </a:r>
            <a:r>
              <a:rPr lang="en-US" altLang="zh-CN" sz="3200" dirty="0" smtClean="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200" dirty="0" smtClean="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sym typeface="+mn-lt"/>
              </a:rPr>
              <a:t>About SWPU</a:t>
            </a:r>
            <a:endParaRPr lang="en-US" altLang="zh-CN" sz="320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sym typeface="+mn-lt"/>
            </a:endParaRPr>
          </a:p>
          <a:p>
            <a:pPr>
              <a:lnSpc>
                <a:spcPct val="200000"/>
              </a:lnSpc>
            </a:pPr>
            <a:r>
              <a:rPr lang="en-US" altLang="zh-CN" sz="3200" dirty="0">
                <a:solidFill>
                  <a:schemeClr val="accent1">
                    <a:lumMod val="75000"/>
                  </a:schemeClr>
                </a:solidFill>
                <a:latin typeface="Times New Roman" panose="02020603050405020304" pitchFamily="18" charset="0"/>
                <a:cs typeface="Times New Roman" panose="02020603050405020304" pitchFamily="18" charset="0"/>
                <a:sym typeface="+mn-lt"/>
              </a:rPr>
              <a:t>Part Ⅱ </a:t>
            </a:r>
            <a:r>
              <a:rPr lang="en-US" altLang="zh-CN" sz="3200" dirty="0" smtClean="0">
                <a:solidFill>
                  <a:schemeClr val="accent1">
                    <a:lumMod val="75000"/>
                  </a:schemeClr>
                </a:solidFill>
                <a:latin typeface="Times New Roman" panose="02020603050405020304" pitchFamily="18" charset="0"/>
                <a:cs typeface="Times New Roman" panose="02020603050405020304" pitchFamily="18" charset="0"/>
                <a:sym typeface="+mn-lt"/>
              </a:rPr>
              <a:t>   Campus </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sym typeface="+mn-lt"/>
              </a:rPr>
              <a:t>life at SWPU</a:t>
            </a:r>
            <a:endParaRPr lang="en-US" altLang="zh-CN" sz="3200" dirty="0">
              <a:solidFill>
                <a:schemeClr val="accent1">
                  <a:lumMod val="75000"/>
                </a:schemeClr>
              </a:solidFill>
              <a:latin typeface="Times New Roman" panose="02020603050405020304" pitchFamily="18" charset="0"/>
              <a:cs typeface="Times New Roman" panose="02020603050405020304" pitchFamily="18" charset="0"/>
              <a:sym typeface="+mn-lt"/>
            </a:endParaRPr>
          </a:p>
          <a:p>
            <a:pPr>
              <a:lnSpc>
                <a:spcPct val="200000"/>
              </a:lnSpc>
            </a:pPr>
            <a:r>
              <a:rPr lang="en-US" altLang="zh-CN" sz="320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sym typeface="+mn-lt"/>
              </a:rPr>
              <a:t>Part Ⅲ   </a:t>
            </a:r>
            <a:r>
              <a:rPr lang="en-US" altLang="zh-CN" sz="3200" dirty="0">
                <a:solidFill>
                  <a:schemeClr val="accent1">
                    <a:lumMod val="75000"/>
                  </a:schemeClr>
                </a:solidFill>
                <a:latin typeface="Times New Roman" panose="02020603050405020304" pitchFamily="18" charset="0"/>
                <a:cs typeface="Times New Roman" panose="02020603050405020304" pitchFamily="18" charset="0"/>
                <a:sym typeface="+mn-lt"/>
              </a:rPr>
              <a:t>Programs for International Students</a:t>
            </a:r>
            <a:endParaRPr lang="en-US" altLang="zh-CN" sz="320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4" name="文本框 2"/>
          <p:cNvSpPr txBox="1"/>
          <p:nvPr/>
        </p:nvSpPr>
        <p:spPr>
          <a:xfrm>
            <a:off x="3048000" y="3260090"/>
            <a:ext cx="6096000" cy="829945"/>
          </a:xfrm>
          <a:prstGeom prst="rect">
            <a:avLst/>
          </a:prstGeom>
          <a:noFill/>
        </p:spPr>
        <p:txBody>
          <a:bodyPr wrap="square" rtlCol="0" anchor="t">
            <a:spAutoFit/>
          </a:bodyPr>
          <a:lstStyle/>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加拿大加拿大援建唯一天然气勘探开发培训中心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援建唯一加拿大援建唯一天然气勘探开发培训中心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p:txBody>
      </p:sp>
      <p:sp>
        <p:nvSpPr>
          <p:cNvPr id="1048926" name="标题 1"/>
          <p:cNvSpPr txBox="1"/>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marL="360045" algn="l" defTabSz="914400" rtl="0" eaLnBrk="1" latinLnBrk="0" hangingPunct="1">
              <a:lnSpc>
                <a:spcPct val="90000"/>
              </a:lnSpc>
              <a:spcBef>
                <a:spcPct val="0"/>
              </a:spcBef>
              <a:buNone/>
              <a:defRPr lang="en-US" altLang="en-US" sz="2400" b="1" kern="1200" spc="5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algn="ctr"/>
            <a:r>
              <a:rPr lang="en-US" altLang="zh-CN" dirty="0"/>
              <a:t>Programs for International Students</a:t>
            </a:r>
            <a:endParaRPr lang="en-US" altLang="zh-CN" dirty="0"/>
          </a:p>
        </p:txBody>
      </p:sp>
      <p:sp>
        <p:nvSpPr>
          <p:cNvPr id="13" name="矩形 12"/>
          <p:cNvSpPr/>
          <p:nvPr/>
        </p:nvSpPr>
        <p:spPr>
          <a:xfrm>
            <a:off x="4029739" y="1127839"/>
            <a:ext cx="5454503" cy="923330"/>
          </a:xfrm>
          <a:prstGeom prst="rect">
            <a:avLst/>
          </a:prstGeom>
        </p:spPr>
        <p:txBody>
          <a:bodyPr wrap="square">
            <a:spAutoFit/>
          </a:bodyPr>
          <a:lstStyle/>
          <a:p>
            <a:pPr>
              <a:lnSpc>
                <a:spcPct val="150000"/>
              </a:lnSpc>
            </a:pPr>
            <a:r>
              <a:rPr lang="en-US" altLang="zh-CN" sz="3600" b="1" dirty="0" smtClean="0">
                <a:solidFill>
                  <a:srgbClr val="FF0000"/>
                </a:solidFill>
                <a:latin typeface="微软雅黑" panose="020B0503020204020204" pitchFamily="34" charset="-122"/>
                <a:ea typeface="微软雅黑" panose="020B0503020204020204" pitchFamily="34" charset="-122"/>
              </a:rPr>
              <a:t>15</a:t>
            </a:r>
            <a:r>
              <a:rPr lang="en-US" altLang="zh-CN" sz="3200" b="1" dirty="0" smtClean="0">
                <a:solidFill>
                  <a:srgbClr val="0066CC"/>
                </a:solidFill>
                <a:latin typeface="微软雅黑" panose="020B0503020204020204" pitchFamily="34" charset="-122"/>
                <a:ea typeface="微软雅黑" panose="020B0503020204020204" pitchFamily="34" charset="-122"/>
              </a:rPr>
              <a:t> </a:t>
            </a:r>
            <a:r>
              <a:rPr lang="en-US" altLang="zh-CN" sz="2800" b="1" dirty="0" smtClean="0">
                <a:solidFill>
                  <a:srgbClr val="0066CC"/>
                </a:solidFill>
                <a:latin typeface="微软雅黑" panose="020B0503020204020204" pitchFamily="34" charset="-122"/>
                <a:ea typeface="微软雅黑" panose="020B0503020204020204" pitchFamily="34" charset="-122"/>
              </a:rPr>
              <a:t>Master Programs</a:t>
            </a:r>
            <a:endParaRPr lang="en-US" altLang="zh-CN" sz="2800" b="1" dirty="0">
              <a:solidFill>
                <a:srgbClr val="0066CC"/>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t="1068"/>
          <a:stretch>
            <a:fillRect/>
          </a:stretch>
        </p:blipFill>
        <p:spPr>
          <a:xfrm>
            <a:off x="2245206" y="2064116"/>
            <a:ext cx="7701586" cy="439339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4" name="文本框 2"/>
          <p:cNvSpPr txBox="1"/>
          <p:nvPr/>
        </p:nvSpPr>
        <p:spPr>
          <a:xfrm>
            <a:off x="3048000" y="3260090"/>
            <a:ext cx="6096000" cy="829945"/>
          </a:xfrm>
          <a:prstGeom prst="rect">
            <a:avLst/>
          </a:prstGeom>
          <a:noFill/>
        </p:spPr>
        <p:txBody>
          <a:bodyPr wrap="square" rtlCol="0" anchor="t">
            <a:spAutoFit/>
          </a:bodyPr>
          <a:lstStyle/>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加拿大加拿大援建唯一天然气勘探开发培训中心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援建唯一加拿大援建唯一天然气勘探开发培训中心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a:p>
            <a:r>
              <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rPr>
              <a:t>天然气勘探开发培训中心</a:t>
            </a:r>
            <a:endParaRPr lang="zh-CN" altLang="en-US" sz="1600" dirty="0">
              <a:solidFill>
                <a:schemeClr val="bg1"/>
              </a:solidFill>
              <a:latin typeface="Arial" panose="020B0604020202020204" pitchFamily="34" charset="0"/>
              <a:ea typeface="华文中宋" panose="02010600040101010101" pitchFamily="2" charset="-122"/>
              <a:cs typeface="+mn-ea"/>
              <a:sym typeface="Arial" panose="020B0604020202020204" pitchFamily="34" charset="0"/>
            </a:endParaRPr>
          </a:p>
        </p:txBody>
      </p:sp>
      <p:sp>
        <p:nvSpPr>
          <p:cNvPr id="1048926" name="标题 1"/>
          <p:cNvSpPr txBox="1"/>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marL="360045" algn="l" defTabSz="914400" rtl="0" eaLnBrk="1" latinLnBrk="0" hangingPunct="1">
              <a:lnSpc>
                <a:spcPct val="90000"/>
              </a:lnSpc>
              <a:spcBef>
                <a:spcPct val="0"/>
              </a:spcBef>
              <a:buNone/>
              <a:defRPr lang="en-US" altLang="en-US" sz="2400" b="1" kern="1200" spc="5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algn="ctr"/>
            <a:r>
              <a:rPr lang="en-US" altLang="zh-CN" dirty="0"/>
              <a:t>Programs for International Students</a:t>
            </a:r>
            <a:endParaRPr lang="en-US" altLang="zh-CN" dirty="0"/>
          </a:p>
        </p:txBody>
      </p:sp>
      <p:sp>
        <p:nvSpPr>
          <p:cNvPr id="13" name="矩形 12"/>
          <p:cNvSpPr/>
          <p:nvPr/>
        </p:nvSpPr>
        <p:spPr>
          <a:xfrm>
            <a:off x="4405423" y="1350558"/>
            <a:ext cx="4132521" cy="923330"/>
          </a:xfrm>
          <a:prstGeom prst="rect">
            <a:avLst/>
          </a:prstGeom>
        </p:spPr>
        <p:txBody>
          <a:bodyPr wrap="square">
            <a:spAutoFit/>
          </a:bodyPr>
          <a:lstStyle/>
          <a:p>
            <a:pPr>
              <a:lnSpc>
                <a:spcPct val="150000"/>
              </a:lnSpc>
            </a:pPr>
            <a:r>
              <a:rPr lang="en-US" altLang="zh-CN" sz="3600" b="1" dirty="0" smtClean="0">
                <a:solidFill>
                  <a:srgbClr val="FF0000"/>
                </a:solidFill>
                <a:latin typeface="微软雅黑" panose="020B0503020204020204" pitchFamily="34" charset="-122"/>
                <a:ea typeface="微软雅黑" panose="020B0503020204020204" pitchFamily="34" charset="-122"/>
              </a:rPr>
              <a:t>7</a:t>
            </a:r>
            <a:r>
              <a:rPr lang="en-US" altLang="zh-CN" sz="3200" b="1" dirty="0" smtClean="0">
                <a:solidFill>
                  <a:srgbClr val="0066CC"/>
                </a:solidFill>
                <a:latin typeface="微软雅黑" panose="020B0503020204020204" pitchFamily="34" charset="-122"/>
                <a:ea typeface="微软雅黑" panose="020B0503020204020204" pitchFamily="34" charset="-122"/>
              </a:rPr>
              <a:t> </a:t>
            </a:r>
            <a:r>
              <a:rPr lang="en-US" altLang="zh-CN" sz="2800" b="1" dirty="0" smtClean="0">
                <a:solidFill>
                  <a:srgbClr val="0066CC"/>
                </a:solidFill>
                <a:latin typeface="微软雅黑" panose="020B0503020204020204" pitchFamily="34" charset="-122"/>
                <a:ea typeface="微软雅黑" panose="020B0503020204020204" pitchFamily="34" charset="-122"/>
              </a:rPr>
              <a:t>PhD Programs</a:t>
            </a:r>
            <a:endParaRPr lang="en-US" altLang="zh-CN" sz="2800" b="1" dirty="0">
              <a:solidFill>
                <a:srgbClr val="0066CC"/>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r="3623"/>
          <a:stretch>
            <a:fillRect/>
          </a:stretch>
        </p:blipFill>
        <p:spPr>
          <a:xfrm>
            <a:off x="1345406" y="2466022"/>
            <a:ext cx="9501188" cy="32480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6" name="标题 1"/>
          <p:cNvSpPr txBox="1"/>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marL="360045" algn="l" defTabSz="914400" rtl="0" eaLnBrk="1" latinLnBrk="0" hangingPunct="1">
              <a:lnSpc>
                <a:spcPct val="90000"/>
              </a:lnSpc>
              <a:spcBef>
                <a:spcPct val="0"/>
              </a:spcBef>
              <a:buNone/>
              <a:defRPr lang="en-US" altLang="en-US" sz="2400" b="1" kern="1200" spc="5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algn="ctr"/>
            <a:r>
              <a:rPr lang="en-US" altLang="zh-CN" dirty="0" smtClean="0"/>
              <a:t>Fees</a:t>
            </a:r>
            <a:endParaRPr lang="en-US" altLang="zh-CN" dirty="0"/>
          </a:p>
        </p:txBody>
      </p:sp>
      <p:graphicFrame>
        <p:nvGraphicFramePr>
          <p:cNvPr id="6" name="表格 5"/>
          <p:cNvGraphicFramePr/>
          <p:nvPr>
            <p:custDataLst>
              <p:tags r:id="rId1"/>
            </p:custDataLst>
          </p:nvPr>
        </p:nvGraphicFramePr>
        <p:xfrm>
          <a:off x="1118242" y="1318201"/>
          <a:ext cx="9955515" cy="5153483"/>
        </p:xfrm>
        <a:graphic>
          <a:graphicData uri="http://schemas.openxmlformats.org/drawingml/2006/table">
            <a:tbl>
              <a:tblPr firstRow="1" bandRow="1"/>
              <a:tblGrid>
                <a:gridCol w="3318505"/>
                <a:gridCol w="3318505"/>
                <a:gridCol w="3318505"/>
              </a:tblGrid>
              <a:tr h="808234">
                <a:tc row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buClrTx/>
                        <a:buSzTx/>
                        <a:buFontTx/>
                        <a:buNone/>
                      </a:pPr>
                      <a:r>
                        <a:rPr lang="en-US" altLang="en-US" sz="1600" b="1" dirty="0">
                          <a:solidFill>
                            <a:schemeClr val="bg2"/>
                          </a:solidFill>
                          <a:latin typeface="Times New Roman" panose="02020603050405020304" pitchFamily="18" charset="0"/>
                          <a:ea typeface="宋体" panose="02010600030101010101" pitchFamily="2" charset="-122"/>
                          <a:sym typeface="+mn-ea"/>
                        </a:rPr>
                        <a:t>Tuition</a:t>
                      </a:r>
                      <a:endParaRPr lang="en-US" altLang="en-US" sz="1600" b="1" dirty="0">
                        <a:solidFill>
                          <a:schemeClr val="bg2"/>
                        </a:solidFill>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buClrTx/>
                        <a:buSzTx/>
                        <a:buFontTx/>
                        <a:buNone/>
                      </a:pPr>
                      <a:r>
                        <a:rPr lang="en-US" sz="1400" b="1" dirty="0">
                          <a:solidFill>
                            <a:schemeClr val="dk1"/>
                          </a:solidFill>
                          <a:latin typeface="Times New Roman" panose="02020603050405020304" pitchFamily="18" charset="0"/>
                          <a:ea typeface="宋体" panose="02010600030101010101" pitchFamily="2" charset="-122"/>
                          <a:sym typeface="+mn-ea"/>
                        </a:rPr>
                        <a:t>Bachelor students</a:t>
                      </a:r>
                      <a:endParaRPr lang="en-US" sz="1400" b="1" dirty="0">
                        <a:solidFill>
                          <a:schemeClr val="dk1"/>
                        </a:solidFill>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buClrTx/>
                        <a:buSzTx/>
                        <a:buFontTx/>
                        <a:buNone/>
                      </a:pPr>
                      <a:r>
                        <a:rPr lang="en-US" sz="1400" b="0" dirty="0">
                          <a:solidFill>
                            <a:schemeClr val="dk1"/>
                          </a:solidFill>
                          <a:latin typeface="Times New Roman" panose="02020603050405020304" pitchFamily="18" charset="0"/>
                          <a:ea typeface="宋体" panose="02010600030101010101" pitchFamily="2" charset="-122"/>
                          <a:sym typeface="+mn-ea"/>
                        </a:rPr>
                        <a:t>8000RMB/Year</a:t>
                      </a:r>
                      <a:endParaRPr lang="en-US" sz="1400" b="0" dirty="0">
                        <a:solidFill>
                          <a:schemeClr val="dk1"/>
                        </a:solidFill>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r>
              <a:tr h="832005">
                <a:tc vMerge="1">
                  <a:tcPr anchor="c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None/>
                      </a:pPr>
                      <a:r>
                        <a:rPr lang="en-US" sz="1400" b="1" dirty="0">
                          <a:latin typeface="Times New Roman" panose="02020603050405020304" pitchFamily="18" charset="0"/>
                          <a:ea typeface="宋体" panose="02010600030101010101" pitchFamily="2" charset="-122"/>
                          <a:sym typeface="+mn-ea"/>
                        </a:rPr>
                        <a:t>Master students</a:t>
                      </a:r>
                      <a:endParaRPr lang="en-US" altLang="en-US" sz="1400" b="1" dirty="0">
                        <a:latin typeface="Times New Roman" panose="02020603050405020304" pitchFamily="18" charset="0"/>
                        <a:ea typeface="宋体" panose="02010600030101010101" pitchFamily="2" charset="-122"/>
                        <a:sym typeface="+mn-ea"/>
                      </a:endParaRPr>
                    </a:p>
                  </a:txBody>
                  <a:tcPr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None/>
                      </a:pPr>
                      <a:r>
                        <a:rPr lang="en-US" sz="1400" b="0" dirty="0">
                          <a:latin typeface="Times New Roman" panose="02020603050405020304" pitchFamily="18" charset="0"/>
                          <a:ea typeface="宋体" panose="02010600030101010101" pitchFamily="2" charset="-122"/>
                          <a:sym typeface="+mn-ea"/>
                        </a:rPr>
                        <a:t>12000RMB/Year</a:t>
                      </a:r>
                      <a:endParaRPr lang="en-US" altLang="en-US" sz="1400" b="0" dirty="0">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r>
              <a:tr h="878559">
                <a:tc vMerge="1">
                  <a:tcPr anchor="c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None/>
                      </a:pPr>
                      <a:r>
                        <a:rPr lang="en-US" sz="1400" b="1" dirty="0">
                          <a:latin typeface="Times New Roman" panose="02020603050405020304" pitchFamily="18" charset="0"/>
                          <a:ea typeface="宋体" panose="02010600030101010101" pitchFamily="2" charset="-122"/>
                          <a:sym typeface="+mn-ea"/>
                        </a:rPr>
                        <a:t>PhD students</a:t>
                      </a:r>
                      <a:endParaRPr lang="en-US" altLang="en-US" sz="1400" b="1" dirty="0">
                        <a:latin typeface="Times New Roman" panose="02020603050405020304" pitchFamily="18" charset="0"/>
                        <a:ea typeface="宋体" panose="02010600030101010101" pitchFamily="2" charset="-122"/>
                        <a:sym typeface="+mn-ea"/>
                      </a:endParaRPr>
                    </a:p>
                  </a:txBody>
                  <a:tcPr anchor="ctr">
                    <a:lnL w="381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None/>
                      </a:pPr>
                      <a:r>
                        <a:rPr lang="en-US" sz="1400" b="0" dirty="0">
                          <a:latin typeface="Times New Roman" panose="02020603050405020304" pitchFamily="18" charset="0"/>
                          <a:ea typeface="宋体" panose="02010600030101010101" pitchFamily="2" charset="-122"/>
                          <a:sym typeface="+mn-ea"/>
                        </a:rPr>
                        <a:t>20000RMB/Year</a:t>
                      </a:r>
                      <a:endParaRPr lang="en-US" altLang="en-US" sz="1400" b="0" dirty="0">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r>
              <a:tr h="8785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ClrTx/>
                        <a:buSzTx/>
                        <a:buFontTx/>
                        <a:buNone/>
                      </a:pPr>
                      <a:r>
                        <a:rPr lang="en-US" altLang="en-US" sz="1600" b="1" dirty="0" smtClean="0">
                          <a:solidFill>
                            <a:schemeClr val="bg2"/>
                          </a:solidFill>
                          <a:latin typeface="Times New Roman" panose="02020603050405020304" pitchFamily="18" charset="0"/>
                          <a:ea typeface="宋体" panose="02010600030101010101" pitchFamily="2" charset="-122"/>
                          <a:sym typeface="+mn-ea"/>
                        </a:rPr>
                        <a:t>Accommodation</a:t>
                      </a:r>
                      <a:endParaRPr lang="en-US" altLang="en-US" sz="1600" b="1" dirty="0">
                        <a:solidFill>
                          <a:schemeClr val="bg2"/>
                        </a:solidFill>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None/>
                      </a:pPr>
                      <a:r>
                        <a:rPr lang="en-US" altLang="en-US" sz="1400" b="1" dirty="0" smtClean="0">
                          <a:latin typeface="Times New Roman" panose="02020603050405020304" pitchFamily="18" charset="0"/>
                          <a:ea typeface="宋体" panose="02010600030101010101" pitchFamily="2" charset="-122"/>
                          <a:sym typeface="+mn-ea"/>
                        </a:rPr>
                        <a:t>4-2 students’ dormitory</a:t>
                      </a:r>
                      <a:endParaRPr lang="en-US" altLang="en-US" sz="1400" b="1" dirty="0">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ClrTx/>
                        <a:buSzTx/>
                        <a:buFontTx/>
                        <a:buNone/>
                      </a:pPr>
                      <a:r>
                        <a:rPr lang="en-US" sz="1400" b="0" dirty="0">
                          <a:latin typeface="Times New Roman" panose="02020603050405020304" pitchFamily="18" charset="0"/>
                          <a:ea typeface="宋体" panose="02010600030101010101" pitchFamily="2" charset="-122"/>
                          <a:sym typeface="+mn-ea"/>
                        </a:rPr>
                        <a:t>1600 -3000RMB/Year</a:t>
                      </a:r>
                      <a:endParaRPr lang="en-US" sz="1400" b="0" dirty="0">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r>
              <a:tr h="87756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ClrTx/>
                        <a:buSzTx/>
                        <a:buFontTx/>
                        <a:buNone/>
                      </a:pPr>
                      <a:r>
                        <a:rPr lang="en-US" altLang="en-US" sz="1600" b="1" dirty="0">
                          <a:solidFill>
                            <a:schemeClr val="bg2"/>
                          </a:solidFill>
                          <a:latin typeface="Times New Roman" panose="02020603050405020304" pitchFamily="18" charset="0"/>
                          <a:ea typeface="宋体" panose="02010600030101010101" pitchFamily="2" charset="-122"/>
                          <a:sym typeface="+mn-ea"/>
                        </a:rPr>
                        <a:t>Registration</a:t>
                      </a:r>
                      <a:endParaRPr lang="en-US" altLang="en-US" sz="1600" b="1" dirty="0">
                        <a:solidFill>
                          <a:schemeClr val="bg2"/>
                        </a:solidFill>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None/>
                      </a:pPr>
                      <a:r>
                        <a:rPr lang="en-US" altLang="en-US" sz="1400" b="0" dirty="0">
                          <a:latin typeface="Times New Roman" panose="02020603050405020304" pitchFamily="18" charset="0"/>
                          <a:ea typeface="宋体" panose="02010600030101010101" pitchFamily="2" charset="-122"/>
                          <a:sym typeface="+mn-ea"/>
                        </a:rPr>
                        <a:t>600 RMB</a:t>
                      </a:r>
                      <a:endParaRPr lang="en-US" altLang="en-US" sz="1400" b="0" dirty="0">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c hMerge="1">
                  <a:tcPr anchor="ctr">
                    <a:solidFill>
                      <a:schemeClr val="bg2"/>
                    </a:solidFill>
                  </a:tcPr>
                </a:tc>
              </a:tr>
              <a:tr h="8785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ClrTx/>
                        <a:buSzTx/>
                        <a:buFontTx/>
                        <a:buNone/>
                      </a:pPr>
                      <a:r>
                        <a:rPr lang="en-US" altLang="en-US" sz="1600" b="1" dirty="0">
                          <a:solidFill>
                            <a:schemeClr val="bg2"/>
                          </a:solidFill>
                          <a:latin typeface="Times New Roman" panose="02020603050405020304" pitchFamily="18" charset="0"/>
                          <a:ea typeface="宋体" panose="02010600030101010101" pitchFamily="2" charset="-122"/>
                          <a:sym typeface="+mn-ea"/>
                        </a:rPr>
                        <a:t>Insurance</a:t>
                      </a:r>
                      <a:endParaRPr lang="en-US" altLang="en-US" sz="1600" b="1" dirty="0">
                        <a:solidFill>
                          <a:schemeClr val="bg2"/>
                        </a:solidFill>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2060"/>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buNone/>
                      </a:pPr>
                      <a:r>
                        <a:rPr lang="en-US" altLang="en-US" sz="1400" b="0" dirty="0">
                          <a:latin typeface="Times New Roman" panose="02020603050405020304" pitchFamily="18" charset="0"/>
                          <a:ea typeface="宋体" panose="02010600030101010101" pitchFamily="2" charset="-122"/>
                          <a:sym typeface="+mn-ea"/>
                        </a:rPr>
                        <a:t>800 RMB/ Year</a:t>
                      </a:r>
                      <a:endParaRPr lang="en-US" altLang="en-US" sz="1400" b="0" dirty="0">
                        <a:latin typeface="Times New Roman" panose="02020603050405020304" pitchFamily="18" charset="0"/>
                        <a:ea typeface="宋体" panose="02010600030101010101" pitchFamily="2" charset="-122"/>
                        <a:sym typeface="+mn-ea"/>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7F7F">
                        <a:lumMod val="40000"/>
                        <a:lumOff val="60000"/>
                      </a:srgbClr>
                    </a:solidFill>
                  </a:tcPr>
                </a:tc>
                <a:tc hMerge="1">
                  <a:tcPr anchor="ctr">
                    <a:solidFill>
                      <a:schemeClr val="bg2"/>
                    </a:solid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6" name="标题 1"/>
          <p:cNvSpPr txBox="1"/>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marL="360045" algn="l" defTabSz="914400" rtl="0" eaLnBrk="1" latinLnBrk="0" hangingPunct="1">
              <a:lnSpc>
                <a:spcPct val="90000"/>
              </a:lnSpc>
              <a:spcBef>
                <a:spcPct val="0"/>
              </a:spcBef>
              <a:buNone/>
              <a:defRPr lang="en-US" altLang="en-US" sz="2400" b="1" kern="1200" spc="5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lvl="0" algn="ctr"/>
            <a:r>
              <a:rPr lang="en-US" altLang="zh-CN" dirty="0"/>
              <a:t>Scholarship</a:t>
            </a:r>
            <a:endParaRPr lang="en-US" altLang="zh-CN" dirty="0"/>
          </a:p>
        </p:txBody>
      </p:sp>
      <p:grpSp>
        <p:nvGrpSpPr>
          <p:cNvPr id="4" name="组合 3"/>
          <p:cNvGrpSpPr/>
          <p:nvPr/>
        </p:nvGrpSpPr>
        <p:grpSpPr>
          <a:xfrm>
            <a:off x="242695" y="1364244"/>
            <a:ext cx="11706609" cy="5351366"/>
            <a:chOff x="1249862" y="1238081"/>
            <a:chExt cx="3443505" cy="2363778"/>
          </a:xfrm>
        </p:grpSpPr>
        <p:sp>
          <p:nvSpPr>
            <p:cNvPr id="5" name="AutoShape 2"/>
            <p:cNvSpPr>
              <a:spLocks noChangeArrowheads="1"/>
            </p:cNvSpPr>
            <p:nvPr/>
          </p:nvSpPr>
          <p:spPr bwMode="auto">
            <a:xfrm>
              <a:off x="1249862" y="1238081"/>
              <a:ext cx="3443505" cy="2363778"/>
            </a:xfrm>
            <a:prstGeom prst="roundRect">
              <a:avLst>
                <a:gd name="adj" fmla="val 894"/>
              </a:avLst>
            </a:prstGeom>
            <a:solidFill>
              <a:srgbClr val="7F7F7F">
                <a:lumMod val="40000"/>
                <a:lumOff val="60000"/>
              </a:srgbClr>
            </a:solidFill>
            <a:ln w="6350" algn="ctr">
              <a:solidFill>
                <a:srgbClr val="808080"/>
              </a:solidFill>
              <a:round/>
            </a:ln>
            <a:effectLst/>
          </p:spPr>
          <p:txBody>
            <a:bodyPr wrap="none" anchor="ctr"/>
            <a:lstStyle/>
            <a:p>
              <a:pPr marL="110490" algn="ctr" defTabSz="1097280">
                <a:spcBef>
                  <a:spcPct val="20000"/>
                </a:spcBef>
                <a:buClr>
                  <a:srgbClr val="E1B40C"/>
                </a:buClr>
                <a:defRPr/>
              </a:pPr>
              <a:endParaRPr lang="zh-CN" altLang="zh-CN" b="1" kern="0">
                <a:ln w="22225">
                  <a:solidFill>
                    <a:schemeClr val="accent2"/>
                  </a:solidFill>
                  <a:prstDash val="solid"/>
                </a:ln>
                <a:solidFill>
                  <a:srgbClr val="0066CC"/>
                </a:solidFill>
                <a:latin typeface="微软雅黑" panose="020B0503020204020204" pitchFamily="34" charset="-122"/>
                <a:ea typeface="微软雅黑" panose="020B0503020204020204" pitchFamily="34" charset="-122"/>
              </a:endParaRPr>
            </a:p>
          </p:txBody>
        </p:sp>
        <p:sp>
          <p:nvSpPr>
            <p:cNvPr id="7" name="Rectangle 9"/>
            <p:cNvSpPr>
              <a:spLocks noChangeArrowheads="1"/>
            </p:cNvSpPr>
            <p:nvPr/>
          </p:nvSpPr>
          <p:spPr bwMode="auto">
            <a:xfrm>
              <a:off x="3257369" y="1622386"/>
              <a:ext cx="1230981" cy="51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097280">
                <a:defRPr/>
              </a:pPr>
              <a:r>
                <a:rPr lang="en-US" altLang="zh-CN" sz="1400" b="1" kern="0" dirty="0">
                  <a:solidFill>
                    <a:sysClr val="windowText" lastClr="000000"/>
                  </a:solidFill>
                  <a:latin typeface="微软雅黑" panose="020B0503020204020204" pitchFamily="34" charset="-122"/>
                  <a:ea typeface="微软雅黑" panose="020B0503020204020204" pitchFamily="34" charset="-122"/>
                </a:rPr>
                <a:t>Bachelor students: 20,000 RMB/ YR</a:t>
              </a:r>
              <a:endParaRPr lang="en-US" altLang="zh-CN" sz="1400" b="1" kern="0" dirty="0">
                <a:solidFill>
                  <a:sysClr val="windowText" lastClr="000000"/>
                </a:solidFill>
                <a:latin typeface="微软雅黑" panose="020B0503020204020204" pitchFamily="34" charset="-122"/>
                <a:ea typeface="微软雅黑" panose="020B0503020204020204" pitchFamily="34" charset="-122"/>
              </a:endParaRPr>
            </a:p>
            <a:p>
              <a:pPr defTabSz="1097280">
                <a:defRPr/>
              </a:pPr>
              <a:endParaRPr lang="en-US" altLang="zh-CN" sz="1400" b="1" kern="0" dirty="0">
                <a:solidFill>
                  <a:sysClr val="windowText" lastClr="000000"/>
                </a:solidFill>
                <a:latin typeface="微软雅黑" panose="020B0503020204020204" pitchFamily="34" charset="-122"/>
                <a:ea typeface="微软雅黑" panose="020B0503020204020204" pitchFamily="34" charset="-122"/>
              </a:endParaRPr>
            </a:p>
            <a:p>
              <a:pPr defTabSz="1097280">
                <a:defRPr/>
              </a:pPr>
              <a:r>
                <a:rPr lang="en-US" altLang="zh-CN" sz="1400" b="1" kern="0" dirty="0">
                  <a:solidFill>
                    <a:sysClr val="windowText" lastClr="000000"/>
                  </a:solidFill>
                  <a:latin typeface="微软雅黑" panose="020B0503020204020204" pitchFamily="34" charset="-122"/>
                  <a:ea typeface="微软雅黑" panose="020B0503020204020204" pitchFamily="34" charset="-122"/>
                </a:rPr>
                <a:t>Master students: 25,000 RMB/ YR</a:t>
              </a:r>
              <a:endParaRPr lang="en-US" altLang="zh-CN" sz="1400" b="1" kern="0" dirty="0">
                <a:solidFill>
                  <a:sysClr val="windowText" lastClr="000000"/>
                </a:solidFill>
                <a:latin typeface="微软雅黑" panose="020B0503020204020204" pitchFamily="34" charset="-122"/>
                <a:ea typeface="微软雅黑" panose="020B0503020204020204" pitchFamily="34" charset="-122"/>
              </a:endParaRPr>
            </a:p>
            <a:p>
              <a:pPr defTabSz="1097280">
                <a:defRPr/>
              </a:pPr>
              <a:endParaRPr lang="zh-CN" altLang="en-US" sz="1400" b="1" kern="0" dirty="0">
                <a:solidFill>
                  <a:sysClr val="windowText" lastClr="000000"/>
                </a:solidFill>
                <a:latin typeface="微软雅黑" panose="020B0503020204020204" pitchFamily="34" charset="-122"/>
                <a:ea typeface="微软雅黑" panose="020B0503020204020204" pitchFamily="34" charset="-122"/>
              </a:endParaRPr>
            </a:p>
            <a:p>
              <a:pPr defTabSz="1097280">
                <a:defRPr/>
              </a:pPr>
              <a:r>
                <a:rPr lang="en-US" altLang="zh-CN" sz="1400" b="1" kern="0" dirty="0">
                  <a:solidFill>
                    <a:sysClr val="windowText" lastClr="000000"/>
                  </a:solidFill>
                  <a:latin typeface="微软雅黑" panose="020B0503020204020204" pitchFamily="34" charset="-122"/>
                  <a:ea typeface="微软雅黑" panose="020B0503020204020204" pitchFamily="34" charset="-122"/>
                </a:rPr>
                <a:t>PHD students: 30,000 RMB/YR</a:t>
              </a:r>
              <a:endParaRPr lang="en-US" altLang="zh-CN" sz="14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8" name="Rectangle 15"/>
            <p:cNvSpPr>
              <a:spLocks noChangeArrowheads="1"/>
            </p:cNvSpPr>
            <p:nvPr/>
          </p:nvSpPr>
          <p:spPr bwMode="auto">
            <a:xfrm>
              <a:off x="1249862" y="1277902"/>
              <a:ext cx="3443505" cy="22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097280">
                <a:lnSpc>
                  <a:spcPct val="150000"/>
                </a:lnSpc>
                <a:defRPr/>
              </a:pPr>
              <a:r>
                <a:rPr lang="en-US" altLang="zh-CN" sz="1260" b="1" kern="0" dirty="0">
                  <a:solidFill>
                    <a:sysClr val="windowText" lastClr="000000"/>
                  </a:solidFill>
                  <a:latin typeface="微软雅黑" panose="020B0503020204020204" pitchFamily="34" charset="-122"/>
                  <a:ea typeface="微软雅黑" panose="020B0503020204020204" pitchFamily="34" charset="-122"/>
                </a:rPr>
                <a:t> </a:t>
              </a:r>
              <a:r>
                <a:rPr lang="en-US" altLang="zh-CN" b="1" kern="0" dirty="0">
                  <a:solidFill>
                    <a:srgbClr val="C00000"/>
                  </a:solidFill>
                  <a:latin typeface="微软雅黑" panose="020B0503020204020204" pitchFamily="34" charset="-122"/>
                  <a:ea typeface="微软雅黑" panose="020B0503020204020204" pitchFamily="34" charset="-122"/>
                </a:rPr>
                <a:t>Government Scholarship</a:t>
              </a:r>
              <a:endParaRPr lang="en-US" altLang="zh-CN" b="1" kern="0" dirty="0">
                <a:solidFill>
                  <a:srgbClr val="C00000"/>
                </a:solidFill>
                <a:latin typeface="微软雅黑" panose="020B0503020204020204" pitchFamily="34" charset="-122"/>
                <a:ea typeface="微软雅黑" panose="020B0503020204020204" pitchFamily="34" charset="-122"/>
              </a:endParaRPr>
            </a:p>
          </p:txBody>
        </p:sp>
      </p:grpSp>
      <p:sp>
        <p:nvSpPr>
          <p:cNvPr id="9" name="文本框 8"/>
          <p:cNvSpPr txBox="1"/>
          <p:nvPr/>
        </p:nvSpPr>
        <p:spPr>
          <a:xfrm>
            <a:off x="1567396" y="2252377"/>
            <a:ext cx="4528603" cy="1061829"/>
          </a:xfrm>
          <a:prstGeom prst="rect">
            <a:avLst/>
          </a:prstGeom>
          <a:noFill/>
        </p:spPr>
        <p:txBody>
          <a:bodyPr wrap="square" rtlCol="0">
            <a:spAutoFit/>
          </a:bodyPr>
          <a:lstStyle/>
          <a:p>
            <a:pPr>
              <a:lnSpc>
                <a:spcPct val="150000"/>
              </a:lnSpc>
            </a:pPr>
            <a:r>
              <a:rPr lang="en-US" altLang="zh-CN" sz="1400" b="1" kern="0" dirty="0">
                <a:solidFill>
                  <a:sysClr val="windowText" lastClr="000000"/>
                </a:solidFill>
                <a:latin typeface="微软雅黑" panose="020B0503020204020204" pitchFamily="34" charset="-122"/>
                <a:ea typeface="微软雅黑" panose="020B0503020204020204" pitchFamily="34" charset="-122"/>
                <a:sym typeface="+mn-ea"/>
              </a:rPr>
              <a:t>Sichuan Provincial/</a:t>
            </a:r>
            <a:endParaRPr lang="en-US" altLang="zh-CN" sz="1400" b="1" kern="0" dirty="0">
              <a:solidFill>
                <a:sysClr val="windowText" lastClr="000000"/>
              </a:solidFill>
              <a:latin typeface="微软雅黑" panose="020B0503020204020204" pitchFamily="34" charset="-122"/>
              <a:ea typeface="微软雅黑" panose="020B0503020204020204" pitchFamily="34" charset="-122"/>
              <a:sym typeface="+mn-ea"/>
            </a:endParaRPr>
          </a:p>
          <a:p>
            <a:pPr>
              <a:lnSpc>
                <a:spcPct val="150000"/>
              </a:lnSpc>
            </a:pPr>
            <a:r>
              <a:rPr lang="en-US" altLang="zh-CN" sz="1400" b="1" kern="0" dirty="0">
                <a:solidFill>
                  <a:sysClr val="windowText" lastClr="000000"/>
                </a:solidFill>
                <a:latin typeface="微软雅黑" panose="020B0503020204020204" pitchFamily="34" charset="-122"/>
                <a:ea typeface="微软雅黑" panose="020B0503020204020204" pitchFamily="34" charset="-122"/>
                <a:sym typeface="+mn-ea"/>
              </a:rPr>
              <a:t>Chengdu Belt and Road/</a:t>
            </a:r>
            <a:endParaRPr lang="en-US" altLang="zh-CN" sz="1400" b="1" kern="0" dirty="0">
              <a:solidFill>
                <a:sysClr val="windowText" lastClr="000000"/>
              </a:solidFill>
              <a:latin typeface="微软雅黑" panose="020B0503020204020204" pitchFamily="34" charset="-122"/>
              <a:ea typeface="微软雅黑" panose="020B0503020204020204" pitchFamily="34" charset="-122"/>
              <a:sym typeface="+mn-ea"/>
            </a:endParaRPr>
          </a:p>
          <a:p>
            <a:pPr>
              <a:lnSpc>
                <a:spcPct val="150000"/>
              </a:lnSpc>
            </a:pPr>
            <a:r>
              <a:rPr lang="en-US" altLang="zh-CN" sz="1400" b="1" kern="0" dirty="0">
                <a:solidFill>
                  <a:sysClr val="windowText" lastClr="000000"/>
                </a:solidFill>
                <a:latin typeface="微软雅黑" panose="020B0503020204020204" pitchFamily="34" charset="-122"/>
                <a:ea typeface="微软雅黑" panose="020B0503020204020204" pitchFamily="34" charset="-122"/>
                <a:sym typeface="+mn-ea"/>
              </a:rPr>
              <a:t>Chengdu Sister City Scholarship</a:t>
            </a:r>
            <a:endParaRPr lang="en-US" altLang="zh-CN" sz="1400" b="1" kern="0" dirty="0">
              <a:solidFill>
                <a:sysClr val="windowText" lastClr="000000"/>
              </a:solidFill>
              <a:latin typeface="微软雅黑" panose="020B0503020204020204" pitchFamily="34" charset="-122"/>
              <a:ea typeface="微软雅黑" panose="020B0503020204020204" pitchFamily="34" charset="-122"/>
              <a:sym typeface="+mn-ea"/>
            </a:endParaRPr>
          </a:p>
        </p:txBody>
      </p:sp>
      <p:sp>
        <p:nvSpPr>
          <p:cNvPr id="10" name="Rectangle 9"/>
          <p:cNvSpPr>
            <a:spLocks noChangeArrowheads="1"/>
          </p:cNvSpPr>
          <p:nvPr>
            <p:custDataLst>
              <p:tags r:id="rId1"/>
            </p:custDataLst>
          </p:nvPr>
        </p:nvSpPr>
        <p:spPr bwMode="auto">
          <a:xfrm>
            <a:off x="4414164" y="4820339"/>
            <a:ext cx="451009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097280">
              <a:defRPr/>
            </a:pPr>
            <a:r>
              <a:rPr lang="en-US" altLang="zh-CN" sz="1400" b="1" kern="0" dirty="0">
                <a:solidFill>
                  <a:sysClr val="windowText" lastClr="000000"/>
                </a:solidFill>
                <a:latin typeface="微软雅黑" panose="020B0503020204020204" pitchFamily="34" charset="-122"/>
                <a:ea typeface="微软雅黑" panose="020B0503020204020204" pitchFamily="34" charset="-122"/>
              </a:rPr>
              <a:t>Bachelor students: 8,000 RMB/ YR</a:t>
            </a:r>
            <a:endParaRPr lang="en-US" altLang="zh-CN" sz="1400" b="1" kern="0" dirty="0">
              <a:solidFill>
                <a:sysClr val="windowText" lastClr="000000"/>
              </a:solidFill>
              <a:latin typeface="微软雅黑" panose="020B0503020204020204" pitchFamily="34" charset="-122"/>
              <a:ea typeface="微软雅黑" panose="020B0503020204020204" pitchFamily="34" charset="-122"/>
            </a:endParaRPr>
          </a:p>
          <a:p>
            <a:pPr defTabSz="1097280">
              <a:defRPr/>
            </a:pPr>
            <a:endParaRPr lang="en-US" altLang="zh-CN" sz="1400" b="1" kern="0" dirty="0">
              <a:solidFill>
                <a:sysClr val="windowText" lastClr="000000"/>
              </a:solidFill>
              <a:latin typeface="微软雅黑" panose="020B0503020204020204" pitchFamily="34" charset="-122"/>
              <a:ea typeface="微软雅黑" panose="020B0503020204020204" pitchFamily="34" charset="-122"/>
            </a:endParaRPr>
          </a:p>
          <a:p>
            <a:pPr defTabSz="1097280">
              <a:defRPr/>
            </a:pPr>
            <a:r>
              <a:rPr lang="en-US" altLang="zh-CN" sz="1400" b="1" kern="0" dirty="0">
                <a:solidFill>
                  <a:sysClr val="windowText" lastClr="000000"/>
                </a:solidFill>
                <a:latin typeface="微软雅黑" panose="020B0503020204020204" pitchFamily="34" charset="-122"/>
                <a:ea typeface="微软雅黑" panose="020B0503020204020204" pitchFamily="34" charset="-122"/>
              </a:rPr>
              <a:t>Master students: 1,200RMB/ YR</a:t>
            </a:r>
            <a:endParaRPr lang="en-US" altLang="zh-CN" sz="1400" b="1" kern="0" dirty="0">
              <a:solidFill>
                <a:sysClr val="windowText" lastClr="000000"/>
              </a:solidFill>
              <a:latin typeface="微软雅黑" panose="020B0503020204020204" pitchFamily="34" charset="-122"/>
              <a:ea typeface="微软雅黑" panose="020B0503020204020204" pitchFamily="34" charset="-122"/>
            </a:endParaRPr>
          </a:p>
          <a:p>
            <a:pPr defTabSz="1097280">
              <a:defRPr/>
            </a:pPr>
            <a:endParaRPr lang="zh-CN" altLang="en-US" sz="1400" b="1" kern="0" dirty="0">
              <a:solidFill>
                <a:sysClr val="windowText" lastClr="000000"/>
              </a:solidFill>
              <a:latin typeface="微软雅黑" panose="020B0503020204020204" pitchFamily="34" charset="-122"/>
              <a:ea typeface="微软雅黑" panose="020B0503020204020204" pitchFamily="34" charset="-122"/>
            </a:endParaRPr>
          </a:p>
          <a:p>
            <a:pPr defTabSz="1097280">
              <a:defRPr/>
            </a:pPr>
            <a:r>
              <a:rPr lang="en-US" altLang="zh-CN" sz="1400" b="1" kern="0" dirty="0">
                <a:solidFill>
                  <a:sysClr val="windowText" lastClr="000000"/>
                </a:solidFill>
                <a:latin typeface="微软雅黑" panose="020B0503020204020204" pitchFamily="34" charset="-122"/>
                <a:ea typeface="微软雅黑" panose="020B0503020204020204" pitchFamily="34" charset="-122"/>
              </a:rPr>
              <a:t>PHD students: 20,000 RMB/YR</a:t>
            </a:r>
            <a:endParaRPr lang="en-US" altLang="zh-CN" sz="14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11" name="Rectangle 15"/>
          <p:cNvSpPr>
            <a:spLocks noChangeArrowheads="1"/>
          </p:cNvSpPr>
          <p:nvPr/>
        </p:nvSpPr>
        <p:spPr bwMode="auto">
          <a:xfrm>
            <a:off x="3997959" y="4039926"/>
            <a:ext cx="4196080"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097280" fontAlgn="auto">
              <a:lnSpc>
                <a:spcPct val="150000"/>
              </a:lnSpc>
              <a:defRPr/>
            </a:pPr>
            <a:r>
              <a:rPr lang="en-US" altLang="zh-CN" sz="1260" b="1" i="1" kern="0" dirty="0">
                <a:solidFill>
                  <a:sysClr val="windowText" lastClr="000000"/>
                </a:solidFill>
                <a:latin typeface="微软雅黑" panose="020B0503020204020204" pitchFamily="34" charset="-122"/>
                <a:ea typeface="微软雅黑" panose="020B0503020204020204" pitchFamily="34" charset="-122"/>
              </a:rPr>
              <a:t> </a:t>
            </a:r>
            <a:r>
              <a:rPr lang="en-US" altLang="zh-CN" b="1" i="1" kern="0" dirty="0">
                <a:solidFill>
                  <a:srgbClr val="C00000"/>
                </a:solidFill>
                <a:latin typeface="微软雅黑" panose="020B0503020204020204" pitchFamily="34" charset="-122"/>
                <a:ea typeface="微软雅黑" panose="020B0503020204020204" pitchFamily="34" charset="-122"/>
              </a:rPr>
              <a:t>Study at SWPU</a:t>
            </a:r>
            <a:r>
              <a:rPr lang="en-US" altLang="zh-CN" b="1" kern="0" dirty="0">
                <a:solidFill>
                  <a:srgbClr val="C00000"/>
                </a:solidFill>
                <a:latin typeface="微软雅黑" panose="020B0503020204020204" pitchFamily="34" charset="-122"/>
                <a:ea typeface="微软雅黑" panose="020B0503020204020204" pitchFamily="34" charset="-122"/>
              </a:rPr>
              <a:t> Scholarship</a:t>
            </a:r>
            <a:endParaRPr lang="en-US" altLang="zh-CN" b="1" kern="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6" name="标题 1"/>
          <p:cNvSpPr txBox="1"/>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marL="360045" algn="l" defTabSz="914400" rtl="0" eaLnBrk="1" latinLnBrk="0" hangingPunct="1">
              <a:lnSpc>
                <a:spcPct val="90000"/>
              </a:lnSpc>
              <a:spcBef>
                <a:spcPct val="0"/>
              </a:spcBef>
              <a:buNone/>
              <a:defRPr lang="en-US" altLang="en-US" sz="2400" b="1" kern="1200" spc="5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algn="ctr"/>
            <a:r>
              <a:rPr lang="en-US" altLang="zh-CN" dirty="0"/>
              <a:t>Admission Guide</a:t>
            </a:r>
            <a:endParaRPr lang="en-US" altLang="zh-CN" dirty="0"/>
          </a:p>
        </p:txBody>
      </p:sp>
      <p:graphicFrame>
        <p:nvGraphicFramePr>
          <p:cNvPr id="4" name="表格 3"/>
          <p:cNvGraphicFramePr/>
          <p:nvPr>
            <p:custDataLst>
              <p:tags r:id="rId1"/>
            </p:custDataLst>
          </p:nvPr>
        </p:nvGraphicFramePr>
        <p:xfrm>
          <a:off x="1268914" y="1382808"/>
          <a:ext cx="9824292" cy="4904579"/>
        </p:xfrm>
        <a:graphic>
          <a:graphicData uri="http://schemas.openxmlformats.org/drawingml/2006/table">
            <a:tbl>
              <a:tblPr firstRow="1" bandRow="1"/>
              <a:tblGrid>
                <a:gridCol w="1546447"/>
                <a:gridCol w="8277845"/>
              </a:tblGrid>
              <a:tr h="5324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buNone/>
                      </a:pPr>
                      <a:r>
                        <a:rPr lang="en-US" sz="1400" b="1">
                          <a:latin typeface="Times New Roman" panose="02020603050405020304" pitchFamily="18" charset="0"/>
                          <a:ea typeface="宋体" panose="02010600030101010101" pitchFamily="2" charset="-122"/>
                          <a:cs typeface="Times New Roman" panose="02020603050405020304" pitchFamily="18" charset="0"/>
                        </a:rPr>
                        <a:t>Student type</a:t>
                      </a:r>
                      <a:endParaRPr lang="en-US" altLang="en-US" sz="1400" b="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buNone/>
                      </a:pPr>
                      <a:r>
                        <a:rPr lang="en-US" sz="1400" b="1">
                          <a:latin typeface="Times New Roman" panose="02020603050405020304" pitchFamily="18" charset="0"/>
                          <a:ea typeface="宋体" panose="02010600030101010101" pitchFamily="2" charset="-122"/>
                          <a:cs typeface="Times New Roman" panose="02020603050405020304" pitchFamily="18" charset="0"/>
                        </a:rPr>
                        <a:t>Enrollment Requirement and Application Document</a:t>
                      </a:r>
                      <a:endParaRPr lang="en-US" altLang="en-US" sz="1400" b="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721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buNone/>
                      </a:pPr>
                      <a:r>
                        <a:rPr lang="en-US" sz="1400" b="0" dirty="0">
                          <a:latin typeface="Times New Roman" panose="02020603050405020304" pitchFamily="18" charset="0"/>
                          <a:ea typeface="宋体" panose="02010600030101010101" pitchFamily="2" charset="-122"/>
                          <a:cs typeface="Times New Roman" panose="02020603050405020304" pitchFamily="18" charset="0"/>
                        </a:rPr>
                        <a:t>Bachelor Students</a:t>
                      </a:r>
                      <a:endParaRPr lang="en-US"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lgn="just" defTabSz="1097280" fontAlgn="auto">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rPr>
                        <a:t>Non-Chinese citizens with the age between 18 to 25 who are in good health and willing to abide by Chinese laws and regulations, Southwest Petroleum University rules and regulations, respect Chinese customs, and abide by social ethics;</a:t>
                      </a:r>
                      <a:endParaRPr lang="en-US" sz="1400" kern="0"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defTabSz="1097280" fontAlgn="auto">
                        <a:lnSpc>
                          <a:spcPct val="150000"/>
                        </a:lnSpc>
                        <a:spcBef>
                          <a:spcPct val="50000"/>
                        </a:spcBef>
                        <a:buClr>
                          <a:schemeClr val="accent1">
                            <a:lumMod val="75000"/>
                          </a:schemeClr>
                        </a:buClr>
                        <a:buSzPct val="150000"/>
                        <a:buFont typeface="Wingdings" panose="05000000000000000000" pitchFamily="2" charset="2"/>
                        <a:buChar char="Ø"/>
                        <a:defRPr/>
                      </a:pPr>
                      <a:r>
                        <a:rPr lang="zh-CN" altLang="en-US" sz="1400" kern="0"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rPr>
                        <a:t>Passport validity shall be more than 2 years</a:t>
                      </a:r>
                      <a:r>
                        <a:rPr lang="en-US" altLang="zh-CN" sz="1400" kern="0"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kern="0"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defTabSz="1097280" fontAlgn="auto">
                        <a:lnSpc>
                          <a:spcPct val="150000"/>
                        </a:lnSpc>
                        <a:spcBef>
                          <a:spcPct val="50000"/>
                        </a:spcBef>
                        <a:buClr>
                          <a:schemeClr val="accent1">
                            <a:lumMod val="75000"/>
                          </a:schemeClr>
                        </a:buClr>
                        <a:buSzPct val="150000"/>
                        <a:buFont typeface="Wingdings" panose="05000000000000000000" pitchFamily="2" charset="2"/>
                        <a:buChar char="Ø"/>
                        <a:defRPr/>
                      </a:pPr>
                      <a:r>
                        <a:rPr lang="zh-CN" altLang="en-US" sz="1400" kern="0"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rPr>
                        <a:t>High school degree certificate and transcripts (Certified Chinese or English translations are required for non-English materials</a:t>
                      </a:r>
                      <a:r>
                        <a:rPr lang="en-US" altLang="zh-CN" sz="1400" kern="0"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kern="0"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endParaRPr>
                    </a:p>
                    <a:p>
                      <a:pPr marL="285750" indent="-285750" algn="l" defTabSz="1097280" fontAlgn="auto">
                        <a:lnSpc>
                          <a:spcPct val="150000"/>
                        </a:lnSpc>
                        <a:spcBef>
                          <a:spcPct val="50000"/>
                        </a:spcBef>
                        <a:buClr>
                          <a:schemeClr val="accent1">
                            <a:lumMod val="75000"/>
                          </a:schemeClr>
                        </a:buClr>
                        <a:buSzPct val="150000"/>
                        <a:buFont typeface="Wingdings" panose="05000000000000000000" pitchFamily="2" charset="2"/>
                        <a:buChar char="Ø"/>
                        <a:defRPr/>
                      </a:pPr>
                      <a:r>
                        <a:rPr lang="zh-CN" alt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rPr>
                        <a:t>English proficiency certificate （IELTS, TOFEL or certificate of English level of previous degree)</a:t>
                      </a:r>
                      <a:r>
                        <a:rPr lang="en-US" altLang="zh-CN"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rPr>
                        <a:t>;</a:t>
                      </a:r>
                      <a:endParaRPr lang="zh-CN" alt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endParaRPr>
                    </a:p>
                    <a:p>
                      <a:pPr marL="285750" indent="-285750" algn="l" defTabSz="1097280" fontAlgn="auto">
                        <a:lnSpc>
                          <a:spcPct val="150000"/>
                        </a:lnSpc>
                        <a:spcBef>
                          <a:spcPct val="50000"/>
                        </a:spcBef>
                        <a:buClr>
                          <a:schemeClr val="accent1">
                            <a:lumMod val="75000"/>
                          </a:schemeClr>
                        </a:buClr>
                        <a:buSzPct val="150000"/>
                        <a:buFont typeface="Wingdings" panose="05000000000000000000" pitchFamily="2" charset="2"/>
                        <a:buChar char="Ø"/>
                        <a:defRPr/>
                      </a:pPr>
                      <a:r>
                        <a:rPr lang="zh-CN" alt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rPr>
                        <a:t>NO Criminal Record (validity shall b</a:t>
                      </a:r>
                      <a:r>
                        <a:rPr 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rPr>
                        <a:t>e within 3months);</a:t>
                      </a:r>
                      <a:endParaRPr 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endParaRPr>
                    </a:p>
                    <a:p>
                      <a:pPr marL="285750" indent="-285750" algn="just" defTabSz="1097280" fontAlgn="auto">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rPr>
                        <a:t>Financial Guarantee (Offered by the bank);</a:t>
                      </a:r>
                      <a:endParaRPr 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endParaRPr>
                    </a:p>
                    <a:p>
                      <a:pPr marL="285750" indent="-285750" algn="just" defTabSz="1097280" fontAlgn="auto">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rPr>
                        <a:t>Physical Examination Record Foreigner;</a:t>
                      </a:r>
                      <a:endParaRPr 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endParaRPr>
                    </a:p>
                    <a:p>
                      <a:pPr marL="285750" indent="-285750" algn="just" defTabSz="1097280" fontAlgn="auto">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sym typeface="Calibri" panose="020F0502020204030204" pitchFamily="34" charset="0"/>
                        </a:rPr>
                        <a:t>Other supporting materials, such as certificates of awards, etc.</a:t>
                      </a:r>
                      <a:endParaRPr 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6" name="标题 1"/>
          <p:cNvSpPr txBox="1"/>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marL="360045" algn="l" defTabSz="914400" rtl="0" eaLnBrk="1" latinLnBrk="0" hangingPunct="1">
              <a:lnSpc>
                <a:spcPct val="90000"/>
              </a:lnSpc>
              <a:spcBef>
                <a:spcPct val="0"/>
              </a:spcBef>
              <a:buNone/>
              <a:defRPr lang="en-US" altLang="en-US" sz="2400" b="1" kern="1200" spc="5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algn="ctr"/>
            <a:r>
              <a:rPr lang="en-US" altLang="zh-CN" dirty="0"/>
              <a:t>Admission Guide</a:t>
            </a:r>
            <a:endParaRPr lang="en-US" altLang="zh-CN" dirty="0"/>
          </a:p>
        </p:txBody>
      </p:sp>
      <p:graphicFrame>
        <p:nvGraphicFramePr>
          <p:cNvPr id="5" name="表格 4"/>
          <p:cNvGraphicFramePr/>
          <p:nvPr>
            <p:custDataLst>
              <p:tags r:id="rId1"/>
            </p:custDataLst>
          </p:nvPr>
        </p:nvGraphicFramePr>
        <p:xfrm>
          <a:off x="1189984" y="1178515"/>
          <a:ext cx="9889142" cy="5321521"/>
        </p:xfrm>
        <a:graphic>
          <a:graphicData uri="http://schemas.openxmlformats.org/drawingml/2006/table">
            <a:tbl>
              <a:tblPr firstRow="1" bandRow="1"/>
              <a:tblGrid>
                <a:gridCol w="1556941"/>
                <a:gridCol w="8332201"/>
              </a:tblGrid>
              <a:tr h="65982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buNone/>
                      </a:pPr>
                      <a:r>
                        <a:rPr lang="en-US" sz="1400" b="1">
                          <a:latin typeface="Times New Roman" panose="02020603050405020304" pitchFamily="18" charset="0"/>
                          <a:ea typeface="宋体" panose="02010600030101010101" pitchFamily="2" charset="-122"/>
                          <a:cs typeface="Times New Roman" panose="02020603050405020304" pitchFamily="18" charset="0"/>
                        </a:rPr>
                        <a:t>Student type</a:t>
                      </a:r>
                      <a:endParaRPr lang="en-US" altLang="en-US" sz="1400" b="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buNone/>
                      </a:pPr>
                      <a:r>
                        <a:rPr lang="en-US" sz="1400" b="1">
                          <a:latin typeface="Times New Roman" panose="02020603050405020304" pitchFamily="18" charset="0"/>
                          <a:ea typeface="宋体" panose="02010600030101010101" pitchFamily="2" charset="-122"/>
                          <a:cs typeface="Times New Roman" panose="02020603050405020304" pitchFamily="18" charset="0"/>
                        </a:rPr>
                        <a:t>Enrollment Requirement and Application Document</a:t>
                      </a:r>
                      <a:endParaRPr lang="en-US" altLang="en-US" sz="1400" b="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6169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buNone/>
                      </a:pPr>
                      <a:r>
                        <a:rPr lang="en-US" sz="1400" b="0">
                          <a:latin typeface="Times New Roman" panose="02020603050405020304" pitchFamily="18" charset="0"/>
                          <a:ea typeface="宋体" panose="02010600030101010101" pitchFamily="2" charset="-122"/>
                          <a:cs typeface="Times New Roman" panose="02020603050405020304" pitchFamily="18" charset="0"/>
                        </a:rPr>
                        <a:t>Master Students</a:t>
                      </a:r>
                      <a:endParaRPr lang="en-US" altLang="en-US" sz="1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Non-Chinese citizens under the age of 35 who are in good health and willing to abide by Chinese laws and regulations, Southwest Petroleum University rules and regulations, respect Chinese customs, and abide by social ethics</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Passport validity shall be more than 2 years。</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Bachelor degree certificate and transcripts (Certified Chinese or English translations are required for non-English materials);</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English proficiency certificate （IELTS, TOFEL or certificate of English level of previous degree);</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Research Plan ( Chinese/English, at least 1500 words);</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2 Recommendation Letters (Referrers should have title of professor or associate professor);</a:t>
                      </a:r>
                      <a:endPar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NO Criminal Record (validity shall be within 3months);</a:t>
                      </a:r>
                      <a:endPar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Financial Guarantee (Offered by the bank);</a:t>
                      </a:r>
                      <a:endPar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Physical Examination Record for Foreigner;</a:t>
                      </a:r>
                      <a:endPar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Other supporting materials, such as certificates of awards, etc.</a:t>
                      </a:r>
                      <a:endParaRPr lang="en-US" sz="1400" kern="0" dirty="0">
                        <a:solidFill>
                          <a:srgbClr val="080808"/>
                        </a:solidFill>
                        <a:latin typeface="微软雅黑" panose="020B0503020204020204" pitchFamily="34" charset="-122"/>
                        <a:ea typeface="微软雅黑" panose="020B0503020204020204" pitchFamily="34" charset="-122"/>
                        <a:cs typeface="+mn-cs"/>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6" name="标题 1"/>
          <p:cNvSpPr txBox="1"/>
          <p:nvPr/>
        </p:nvSpPr>
        <p:spPr>
          <a:xfrm>
            <a:off x="1" y="259199"/>
            <a:ext cx="12191999" cy="504000"/>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marL="360045" algn="l" defTabSz="914400" rtl="0" eaLnBrk="1" latinLnBrk="0" hangingPunct="1">
              <a:lnSpc>
                <a:spcPct val="90000"/>
              </a:lnSpc>
              <a:spcBef>
                <a:spcPct val="0"/>
              </a:spcBef>
              <a:buNone/>
              <a:defRPr lang="en-US" altLang="en-US" sz="2400" b="1" kern="1200" spc="5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algn="ctr"/>
            <a:r>
              <a:rPr lang="en-US" altLang="zh-CN" dirty="0"/>
              <a:t>Admission Guide</a:t>
            </a:r>
            <a:endParaRPr lang="en-US" altLang="zh-CN" dirty="0"/>
          </a:p>
        </p:txBody>
      </p:sp>
      <p:graphicFrame>
        <p:nvGraphicFramePr>
          <p:cNvPr id="4" name="表格 3"/>
          <p:cNvGraphicFramePr/>
          <p:nvPr>
            <p:custDataLst>
              <p:tags r:id="rId1"/>
            </p:custDataLst>
          </p:nvPr>
        </p:nvGraphicFramePr>
        <p:xfrm>
          <a:off x="1102290" y="1433697"/>
          <a:ext cx="9987420" cy="5015865"/>
        </p:xfrm>
        <a:graphic>
          <a:graphicData uri="http://schemas.openxmlformats.org/drawingml/2006/table">
            <a:tbl>
              <a:tblPr firstRow="1" bandRow="1"/>
              <a:tblGrid>
                <a:gridCol w="1572582"/>
                <a:gridCol w="8414838"/>
              </a:tblGrid>
              <a:tr h="53530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buNone/>
                      </a:pPr>
                      <a:r>
                        <a:rPr lang="en-US" sz="1400" b="1">
                          <a:latin typeface="Times New Roman" panose="02020603050405020304" pitchFamily="18" charset="0"/>
                          <a:ea typeface="宋体" panose="02010600030101010101" pitchFamily="2" charset="-122"/>
                          <a:cs typeface="Times New Roman" panose="02020603050405020304" pitchFamily="18" charset="0"/>
                        </a:rPr>
                        <a:t>Student type</a:t>
                      </a:r>
                      <a:endParaRPr lang="en-US" altLang="en-US" sz="1400" b="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a:buNone/>
                      </a:pPr>
                      <a:r>
                        <a:rPr lang="en-US" sz="1400" b="1">
                          <a:latin typeface="Times New Roman" panose="02020603050405020304" pitchFamily="18" charset="0"/>
                          <a:ea typeface="宋体" panose="02010600030101010101" pitchFamily="2" charset="-122"/>
                          <a:cs typeface="Times New Roman" panose="02020603050405020304" pitchFamily="18" charset="0"/>
                        </a:rPr>
                        <a:t>Enrollment Requirement and Application Document</a:t>
                      </a:r>
                      <a:endParaRPr lang="en-US" altLang="en-US" sz="1400" b="1">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8030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buNone/>
                      </a:pPr>
                      <a:r>
                        <a:rPr lang="en-US" sz="1400" b="0">
                          <a:latin typeface="Times New Roman" panose="02020603050405020304" pitchFamily="18" charset="0"/>
                          <a:ea typeface="宋体" panose="02010600030101010101" pitchFamily="2" charset="-122"/>
                          <a:cs typeface="Times New Roman" panose="02020603050405020304" pitchFamily="18" charset="0"/>
                        </a:rPr>
                        <a:t>PhD Students</a:t>
                      </a:r>
                      <a:endParaRPr lang="en-US" altLang="en-US" sz="1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Non-Chinese citizens under the age of 40 who are in good health and willing to abide by Chinese laws and regulations, Southwest Petroleum University rules and regulations, respect Chinese customs, and abide by social ethics;</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Passport validity shall be more than 2 years;</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Master and PhD degree certificate and transcripts (Certified Chinese or English translations are required for non-English materials);</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English proficiency certificate （IELTS, TOFEL or certificate of English level of previous degree);</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rPr>
                        <a:t>Research Plan ( Chinese/English, at least 1500 words);</a:t>
                      </a:r>
                      <a:endParaRPr lang="en-US" sz="1400" kern="0" dirty="0">
                        <a:solidFill>
                          <a:srgbClr val="080808"/>
                        </a:solidFill>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2 Recommendation Letters (Referrers should have title of professor or associate professor);</a:t>
                      </a:r>
                      <a:endPar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NO Criminal Record (validity shall be within 3months);</a:t>
                      </a:r>
                      <a:endPar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Financial Guarantee (Offered by the bank);</a:t>
                      </a:r>
                      <a:endPar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Physical Examination Record for Foreigner;</a:t>
                      </a:r>
                      <a:endPar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endParaRPr>
                    </a:p>
                    <a:p>
                      <a:pPr marL="285750" indent="-285750" algn="just" defTabSz="1097280" rtl="0" eaLnBrk="1" fontAlgn="auto" latinLnBrk="0" hangingPunct="1">
                        <a:lnSpc>
                          <a:spcPct val="150000"/>
                        </a:lnSpc>
                        <a:spcBef>
                          <a:spcPts val="0"/>
                        </a:spcBef>
                        <a:buClr>
                          <a:schemeClr val="accent1">
                            <a:lumMod val="75000"/>
                          </a:schemeClr>
                        </a:buClr>
                        <a:buSzPct val="150000"/>
                        <a:buFont typeface="Wingdings" panose="05000000000000000000" pitchFamily="2" charset="2"/>
                        <a:buChar char="Ø"/>
                        <a:defRPr/>
                      </a:pPr>
                      <a:r>
                        <a:rPr lang="en-US" sz="1400" kern="0" dirty="0">
                          <a:solidFill>
                            <a:srgbClr val="080808"/>
                          </a:solidFill>
                          <a:latin typeface="微软雅黑" panose="020B0503020204020204" pitchFamily="34" charset="-122"/>
                          <a:ea typeface="微软雅黑" panose="020B0503020204020204" pitchFamily="34" charset="-122"/>
                          <a:cs typeface="+mn-cs"/>
                          <a:sym typeface="Calibri" panose="020F0502020204030204" pitchFamily="34" charset="0"/>
                        </a:rPr>
                        <a:t>Other supporting materials, such as certificates of awards, etc.</a:t>
                      </a:r>
                      <a:endParaRPr lang="en-US" altLang="en-US" sz="1400" kern="0" dirty="0">
                        <a:solidFill>
                          <a:srgbClr val="080808"/>
                        </a:solidFill>
                        <a:latin typeface="微软雅黑" panose="020B0503020204020204" pitchFamily="34" charset="-122"/>
                        <a:ea typeface="微软雅黑" panose="020B0503020204020204" pitchFamily="34" charset="-122"/>
                        <a:cs typeface="+mn-cs"/>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0" name="标题 1"/>
          <p:cNvSpPr txBox="1"/>
          <p:nvPr/>
        </p:nvSpPr>
        <p:spPr>
          <a:xfrm>
            <a:off x="0" y="233646"/>
            <a:ext cx="12192000"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lang="en-US" altLang="zh-CN" sz="3600" dirty="0" smtClean="0">
                <a:solidFill>
                  <a:srgbClr val="FF0000"/>
                </a:solidFill>
                <a:effectLst/>
              </a:rPr>
              <a:t>CONTACT US</a:t>
            </a:r>
            <a:endParaRPr kumimoji="0" lang="en-US" altLang="zh-CN" sz="3600" b="1" i="0" u="none" strike="noStrike" kern="1200" cap="none" spc="50" normalizeH="0" baseline="0" noProof="0" dirty="0">
              <a:ln w="11430"/>
              <a:solidFill>
                <a:srgbClr val="FF0000"/>
              </a:solidFill>
              <a:effectLst/>
              <a:uLnTx/>
              <a:uFillTx/>
            </a:endParaRPr>
          </a:p>
        </p:txBody>
      </p:sp>
      <p:sp>
        <p:nvSpPr>
          <p:cNvPr id="12" name="文本框 11"/>
          <p:cNvSpPr txBox="1"/>
          <p:nvPr/>
        </p:nvSpPr>
        <p:spPr>
          <a:xfrm>
            <a:off x="657487" y="1643077"/>
            <a:ext cx="6192153" cy="3354765"/>
          </a:xfrm>
          <a:prstGeom prst="rect">
            <a:avLst/>
          </a:prstGeom>
          <a:noFill/>
        </p:spPr>
        <p:txBody>
          <a:bodyPr wrap="square" rtlCol="0">
            <a:spAutoFit/>
          </a:bodyPr>
          <a:lstStyle/>
          <a:p>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WEBSITE: </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hlinkClick r:id="rId1"/>
              </a:rPr>
              <a:t>https</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hlinkClick r:id="rId1"/>
              </a:rPr>
              <a:t>://</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hlinkClick r:id="rId1"/>
              </a:rPr>
              <a:t>www.swpu.edu.cn</a:t>
            </a:r>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TEL: 0086-86-83032846</a:t>
            </a:r>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E-mail: admissions_swpu@qq.com</a:t>
            </a:r>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endPar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Application link</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2400" b="1" dirty="0" smtClean="0">
                <a:solidFill>
                  <a:srgbClr val="FF0000"/>
                </a:solidFill>
                <a:latin typeface="微软雅黑" panose="020B0503020204020204" pitchFamily="34" charset="-122"/>
                <a:ea typeface="微软雅黑" panose="020B0503020204020204" pitchFamily="34" charset="-122"/>
              </a:rPr>
              <a:t>https://swpu.17gz.org/</a:t>
            </a:r>
            <a:endParaRPr lang="zh-CN" altLang="en-US" sz="2400" b="1" dirty="0" smtClean="0">
              <a:solidFill>
                <a:srgbClr val="FF0000"/>
              </a:solidFill>
              <a:latin typeface="微软雅黑" panose="020B0503020204020204" pitchFamily="34" charset="-122"/>
              <a:ea typeface="微软雅黑" panose="020B0503020204020204" pitchFamily="34" charset="-122"/>
            </a:endParaRPr>
          </a:p>
        </p:txBody>
      </p:sp>
      <p:pic>
        <p:nvPicPr>
          <p:cNvPr id="13" name="图片 4"/>
          <p:cNvPicPr>
            <a:picLocks noChangeAspect="1"/>
          </p:cNvPicPr>
          <p:nvPr/>
        </p:nvPicPr>
        <p:blipFill>
          <a:blip r:embed="rId2"/>
          <a:stretch>
            <a:fillRect/>
          </a:stretch>
        </p:blipFill>
        <p:spPr>
          <a:xfrm>
            <a:off x="6644077" y="2453749"/>
            <a:ext cx="4947067" cy="2932842"/>
          </a:xfrm>
          <a:prstGeom prst="rect">
            <a:avLst/>
          </a:prstGeom>
          <a:ln>
            <a:noFill/>
          </a:ln>
          <a:effectLst>
            <a:outerShdw blurRad="190500" algn="tl" rotWithShape="0">
              <a:srgbClr val="000000">
                <a:alpha val="70000"/>
              </a:srgbClr>
            </a:outerShdw>
          </a:effectLst>
        </p:spPr>
      </p:pic>
      <p:sp>
        <p:nvSpPr>
          <p:cNvPr id="2" name="矩形 1"/>
          <p:cNvSpPr/>
          <p:nvPr/>
        </p:nvSpPr>
        <p:spPr>
          <a:xfrm>
            <a:off x="1771624" y="5775339"/>
            <a:ext cx="8733344" cy="646331"/>
          </a:xfrm>
          <a:prstGeom prst="rect">
            <a:avLst/>
          </a:prstGeom>
          <a:effectLst>
            <a:outerShdw blurRad="50800" dist="38100" dir="5400000" algn="t" rotWithShape="0">
              <a:prstClr val="black">
                <a:alpha val="40000"/>
              </a:prstClr>
            </a:outerShdw>
          </a:effectLst>
        </p:spPr>
        <p:txBody>
          <a:bodyPr wrap="square">
            <a:spAutoFit/>
          </a:bodyPr>
          <a:lstStyle/>
          <a:p>
            <a:pPr indent="457200" algn="just"/>
            <a:r>
              <a:rPr lang="en-US" altLang="zh-CN" sz="3600" i="1" dirty="0">
                <a:solidFill>
                  <a:srgbClr val="FF0000"/>
                </a:solidFill>
                <a:latin typeface="Arial Black" panose="020B0A04020102020204" pitchFamily="34" charset="0"/>
              </a:rPr>
              <a:t>Come to China, Study at SWPU!</a:t>
            </a:r>
            <a:endParaRPr lang="zh-CN" altLang="en-US" sz="3600" i="1" dirty="0">
              <a:solidFill>
                <a:srgbClr val="FF000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0" name="标题 1"/>
          <p:cNvSpPr txBox="1"/>
          <p:nvPr/>
        </p:nvSpPr>
        <p:spPr>
          <a:xfrm>
            <a:off x="0" y="233646"/>
            <a:ext cx="12192000"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3600" b="1" i="0" u="none" strike="noStrike" kern="1200" cap="none" spc="50" normalizeH="0" baseline="0" noProof="0" dirty="0" smtClean="0">
                <a:ln w="11430"/>
                <a:solidFill>
                  <a:srgbClr val="FF0000"/>
                </a:solidFill>
                <a:effectLst/>
                <a:uLnTx/>
                <a:uFillTx/>
                <a:latin typeface="微软雅黑" panose="020B0503020204020204" pitchFamily="34" charset="-122"/>
                <a:ea typeface="微软雅黑" panose="020B0503020204020204" pitchFamily="34" charset="-122"/>
                <a:cs typeface="+mj-cs"/>
              </a:rPr>
              <a:t>CONTACT US</a:t>
            </a:r>
            <a:endParaRPr kumimoji="0" lang="en-US" altLang="zh-CN" sz="3600" b="1" i="0" u="none" strike="noStrike" kern="1200" cap="none" spc="50" normalizeH="0" baseline="0" noProof="0" dirty="0">
              <a:ln w="11430"/>
              <a:solidFill>
                <a:srgbClr val="FF0000"/>
              </a:solidFill>
              <a:effectLst/>
              <a:uLnTx/>
              <a:uFillTx/>
              <a:latin typeface="微软雅黑" panose="020B0503020204020204" pitchFamily="34" charset="-122"/>
              <a:ea typeface="微软雅黑" panose="020B0503020204020204" pitchFamily="34" charset="-122"/>
              <a:cs typeface="+mj-cs"/>
            </a:endParaRPr>
          </a:p>
        </p:txBody>
      </p:sp>
      <p:pic>
        <p:nvPicPr>
          <p:cNvPr id="6" name="图片 5"/>
          <p:cNvPicPr>
            <a:picLocks noChangeAspect="1"/>
          </p:cNvPicPr>
          <p:nvPr>
            <p:custDataLst>
              <p:tags r:id="rId1"/>
            </p:custDataLst>
          </p:nvPr>
        </p:nvPicPr>
        <p:blipFill>
          <a:blip r:embed="rId2"/>
          <a:stretch>
            <a:fillRect/>
          </a:stretch>
        </p:blipFill>
        <p:spPr>
          <a:xfrm>
            <a:off x="696277" y="1840085"/>
            <a:ext cx="10453732" cy="4640059"/>
          </a:xfrm>
          <a:prstGeom prst="rect">
            <a:avLst/>
          </a:prstGeom>
        </p:spPr>
      </p:pic>
      <p:sp>
        <p:nvSpPr>
          <p:cNvPr id="7" name="文本框 6"/>
          <p:cNvSpPr txBox="1"/>
          <p:nvPr/>
        </p:nvSpPr>
        <p:spPr>
          <a:xfrm>
            <a:off x="3508743" y="1091165"/>
            <a:ext cx="6195238" cy="646331"/>
          </a:xfrm>
          <a:prstGeom prst="rect">
            <a:avLst/>
          </a:prstGeom>
          <a:noFill/>
        </p:spPr>
        <p:txBody>
          <a:bodyPr wrap="square" rtlCol="0" anchor="t">
            <a:spAutoFit/>
          </a:bodyPr>
          <a:lstStyle/>
          <a:p>
            <a:r>
              <a:rPr lang="zh-CN" altLang="en-US" sz="3600" b="1" dirty="0" smtClean="0">
                <a:solidFill>
                  <a:srgbClr val="FF0000"/>
                </a:solidFill>
                <a:latin typeface="微软雅黑" panose="020B0503020204020204" pitchFamily="34" charset="-122"/>
                <a:ea typeface="微软雅黑" panose="020B0503020204020204" pitchFamily="34" charset="-122"/>
                <a:sym typeface="+mn-ea"/>
              </a:rPr>
              <a:t>https://swpu.17gz.org/</a:t>
            </a:r>
            <a:endParaRPr lang="zh-CN" altLang="en-US" sz="2800" b="1" dirty="0" smtClean="0">
              <a:solidFill>
                <a:srgbClr val="FF0000"/>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片包含 建筑物, 户外&#10;&#10;描述已自动生成"/>
          <p:cNvPicPr>
            <a:picLocks noChangeAspect="1"/>
          </p:cNvPicPr>
          <p:nvPr/>
        </p:nvPicPr>
        <p:blipFill rotWithShape="1">
          <a:blip r:embed="rId1">
            <a:alphaModFix amt="94000"/>
          </a:blip>
          <a:srcRect t="21273" b="2783"/>
          <a:stretch>
            <a:fillRect/>
          </a:stretch>
        </p:blipFill>
        <p:spPr>
          <a:xfrm>
            <a:off x="0" y="-40875"/>
            <a:ext cx="12264667" cy="6898875"/>
          </a:xfrm>
          <a:custGeom>
            <a:avLst/>
            <a:gdLst>
              <a:gd name="connsiteX0" fmla="*/ 1295323 w 8648700"/>
              <a:gd name="connsiteY0" fmla="*/ 1893474 h 4531992"/>
              <a:gd name="connsiteX1" fmla="*/ 816286 w 8648700"/>
              <a:gd name="connsiteY1" fmla="*/ 2372511 h 4531992"/>
              <a:gd name="connsiteX2" fmla="*/ 1295323 w 8648700"/>
              <a:gd name="connsiteY2" fmla="*/ 2851548 h 4531992"/>
              <a:gd name="connsiteX3" fmla="*/ 1774360 w 8648700"/>
              <a:gd name="connsiteY3" fmla="*/ 2372511 h 4531992"/>
              <a:gd name="connsiteX4" fmla="*/ 1295323 w 8648700"/>
              <a:gd name="connsiteY4" fmla="*/ 1893474 h 4531992"/>
              <a:gd name="connsiteX5" fmla="*/ 3188360 w 8648700"/>
              <a:gd name="connsiteY5" fmla="*/ 1732970 h 4531992"/>
              <a:gd name="connsiteX6" fmla="*/ 2434078 w 8648700"/>
              <a:gd name="connsiteY6" fmla="*/ 2487252 h 4531992"/>
              <a:gd name="connsiteX7" fmla="*/ 3188360 w 8648700"/>
              <a:gd name="connsiteY7" fmla="*/ 3241534 h 4531992"/>
              <a:gd name="connsiteX8" fmla="*/ 3942642 w 8648700"/>
              <a:gd name="connsiteY8" fmla="*/ 2487252 h 4531992"/>
              <a:gd name="connsiteX9" fmla="*/ 3188360 w 8648700"/>
              <a:gd name="connsiteY9" fmla="*/ 1732970 h 4531992"/>
              <a:gd name="connsiteX10" fmla="*/ 0 w 8648700"/>
              <a:gd name="connsiteY10" fmla="*/ 0 h 4531992"/>
              <a:gd name="connsiteX11" fmla="*/ 8648700 w 8648700"/>
              <a:gd name="connsiteY11" fmla="*/ 0 h 4531992"/>
              <a:gd name="connsiteX12" fmla="*/ 8648700 w 8648700"/>
              <a:gd name="connsiteY12" fmla="*/ 4531992 h 4531992"/>
              <a:gd name="connsiteX13" fmla="*/ 0 w 8648700"/>
              <a:gd name="connsiteY13" fmla="*/ 4531992 h 453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8700" h="4531992">
                <a:moveTo>
                  <a:pt x="1295323" y="1893474"/>
                </a:moveTo>
                <a:cubicBezTo>
                  <a:pt x="1030758" y="1893474"/>
                  <a:pt x="816286" y="2107946"/>
                  <a:pt x="816286" y="2372511"/>
                </a:cubicBezTo>
                <a:cubicBezTo>
                  <a:pt x="816286" y="2637076"/>
                  <a:pt x="1030758" y="2851548"/>
                  <a:pt x="1295323" y="2851548"/>
                </a:cubicBezTo>
                <a:cubicBezTo>
                  <a:pt x="1559888" y="2851548"/>
                  <a:pt x="1774360" y="2637076"/>
                  <a:pt x="1774360" y="2372511"/>
                </a:cubicBezTo>
                <a:cubicBezTo>
                  <a:pt x="1774360" y="2107946"/>
                  <a:pt x="1559888" y="1893474"/>
                  <a:pt x="1295323" y="1893474"/>
                </a:cubicBezTo>
                <a:close/>
                <a:moveTo>
                  <a:pt x="3188360" y="1732970"/>
                </a:moveTo>
                <a:cubicBezTo>
                  <a:pt x="2771782" y="1732970"/>
                  <a:pt x="2434078" y="2070674"/>
                  <a:pt x="2434078" y="2487252"/>
                </a:cubicBezTo>
                <a:cubicBezTo>
                  <a:pt x="2434078" y="2903830"/>
                  <a:pt x="2771782" y="3241534"/>
                  <a:pt x="3188360" y="3241534"/>
                </a:cubicBezTo>
                <a:cubicBezTo>
                  <a:pt x="3604938" y="3241534"/>
                  <a:pt x="3942642" y="2903830"/>
                  <a:pt x="3942642" y="2487252"/>
                </a:cubicBezTo>
                <a:cubicBezTo>
                  <a:pt x="3942642" y="2070674"/>
                  <a:pt x="3604938" y="1732970"/>
                  <a:pt x="3188360" y="1732970"/>
                </a:cubicBezTo>
                <a:close/>
                <a:moveTo>
                  <a:pt x="0" y="0"/>
                </a:moveTo>
                <a:lnTo>
                  <a:pt x="8648700" y="0"/>
                </a:lnTo>
                <a:lnTo>
                  <a:pt x="8648700" y="4531992"/>
                </a:lnTo>
                <a:lnTo>
                  <a:pt x="0" y="4531992"/>
                </a:lnTo>
                <a:close/>
              </a:path>
            </a:pathLst>
          </a:custGeom>
          <a:effectLst>
            <a:outerShdw blurRad="508000" dist="38100" dir="13500000" algn="br" rotWithShape="0">
              <a:prstClr val="black">
                <a:alpha val="7000"/>
              </a:prstClr>
            </a:outerShdw>
          </a:effectLst>
        </p:spPr>
      </p:pic>
      <p:sp>
        <p:nvSpPr>
          <p:cNvPr id="17" name="矩形 16"/>
          <p:cNvSpPr/>
          <p:nvPr/>
        </p:nvSpPr>
        <p:spPr>
          <a:xfrm>
            <a:off x="0" y="4218723"/>
            <a:ext cx="8553175" cy="584775"/>
          </a:xfrm>
          <a:prstGeom prst="rect">
            <a:avLst/>
          </a:prstGeom>
        </p:spPr>
        <p:txBody>
          <a:bodyPr wrap="none">
            <a:spAutoFit/>
          </a:bodyPr>
          <a:lstStyle/>
          <a:p>
            <a:pPr lvl="0" algn="ctr"/>
            <a:r>
              <a:rPr lang="en-US" altLang="zh-CN" sz="3200" b="1" i="1" dirty="0">
                <a:solidFill>
                  <a:srgbClr val="FF0000"/>
                </a:solidFill>
                <a:latin typeface="微软雅黑" panose="020B0503020204020204" pitchFamily="34" charset="-122"/>
                <a:ea typeface="微软雅黑" panose="020B0503020204020204" pitchFamily="34" charset="-122"/>
              </a:rPr>
              <a:t>Looking</a:t>
            </a:r>
            <a:r>
              <a:rPr kumimoji="1" lang="en-US" altLang="zh-CN" sz="1600" b="1" dirty="0">
                <a:solidFill>
                  <a:srgbClr val="FFFFFF"/>
                </a:solidFill>
                <a:latin typeface="微软雅黑" panose="020B0503020204020204" pitchFamily="34" charset="-122"/>
                <a:ea typeface="微软雅黑" panose="020B0503020204020204" pitchFamily="34" charset="-122"/>
              </a:rPr>
              <a:t> </a:t>
            </a:r>
            <a:r>
              <a:rPr lang="en-US" altLang="zh-CN" sz="3200" b="1" i="1" dirty="0">
                <a:solidFill>
                  <a:srgbClr val="FF0000"/>
                </a:solidFill>
                <a:latin typeface="微软雅黑" panose="020B0503020204020204" pitchFamily="34" charset="-122"/>
                <a:ea typeface="微软雅黑" panose="020B0503020204020204" pitchFamily="34" charset="-122"/>
              </a:rPr>
              <a:t>forward to seeing you at </a:t>
            </a:r>
            <a:r>
              <a:rPr lang="en-US" altLang="zh-CN" sz="3200" b="1" i="1" dirty="0" smtClean="0">
                <a:solidFill>
                  <a:srgbClr val="FF0000"/>
                </a:solidFill>
                <a:latin typeface="微软雅黑" panose="020B0503020204020204" pitchFamily="34" charset="-122"/>
                <a:ea typeface="微软雅黑" panose="020B0503020204020204" pitchFamily="34" charset="-122"/>
              </a:rPr>
              <a:t>SWPU!</a:t>
            </a:r>
            <a:endParaRPr kumimoji="1" lang="en-US" altLang="zh-CN" sz="1600" b="1" dirty="0">
              <a:solidFill>
                <a:srgbClr val="FFFFFF"/>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2"/>
          <a:stretch>
            <a:fillRect/>
          </a:stretch>
        </p:blipFill>
        <p:spPr>
          <a:xfrm>
            <a:off x="335410" y="1511394"/>
            <a:ext cx="7504826" cy="278611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标题 1"/>
          <p:cNvSpPr>
            <a:spLocks noGrp="1"/>
          </p:cNvSpPr>
          <p:nvPr>
            <p:ph type="title" idx="4294967295"/>
          </p:nvPr>
        </p:nvSpPr>
        <p:spPr>
          <a:xfrm>
            <a:off x="0" y="247219"/>
            <a:ext cx="12192000" cy="504825"/>
          </a:xfrm>
          <a:prstGeom prst="rect">
            <a:avLst/>
          </a:prstGeom>
        </p:spPr>
        <p:txBody>
          <a:bodyPr/>
          <a:lstStyle/>
          <a:p>
            <a:r>
              <a:rPr lang="en-US" altLang="zh-CN" dirty="0" smtClean="0"/>
              <a:t>About  SWPU</a:t>
            </a:r>
            <a:endParaRPr lang="zh-CN" altLang="en-US" dirty="0"/>
          </a:p>
        </p:txBody>
      </p:sp>
      <p:sp>
        <p:nvSpPr>
          <p:cNvPr id="1048589" name="Inhaltsplatzhalter 2"/>
          <p:cNvSpPr txBox="1"/>
          <p:nvPr/>
        </p:nvSpPr>
        <p:spPr>
          <a:xfrm>
            <a:off x="479425" y="1835275"/>
            <a:ext cx="9424596" cy="1227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70000"/>
              <a:buFont typeface="Wingdings" panose="05000000000000000000" pitchFamily="2" charset="2"/>
              <a:buChar char="l"/>
            </a:pPr>
            <a:r>
              <a:rPr lang="en-US" altLang="zh-CN" sz="2400" b="1" dirty="0">
                <a:solidFill>
                  <a:srgbClr val="0066CC"/>
                </a:solidFill>
                <a:latin typeface="Calibri" panose="020F0502020204030204" pitchFamily="34" charset="0"/>
                <a:ea typeface="MS PGothic" panose="020B0600070205080204" pitchFamily="34" charset="-128"/>
              </a:rPr>
              <a:t> </a:t>
            </a:r>
            <a:r>
              <a:rPr lang="en-US" altLang="zh-CN" sz="2400" b="1" dirty="0">
                <a:solidFill>
                  <a:srgbClr val="0066CC"/>
                </a:solidFill>
                <a:latin typeface="Arial" panose="020B0604020202020204" pitchFamily="34" charset="0"/>
                <a:ea typeface="MS PGothic" panose="020B0600070205080204" pitchFamily="34" charset="-128"/>
              </a:rPr>
              <a:t>Internationally renowned university </a:t>
            </a:r>
            <a:endParaRPr lang="en-US" altLang="zh-CN" sz="2400" b="1" dirty="0">
              <a:solidFill>
                <a:srgbClr val="0066CC"/>
              </a:solidFill>
              <a:latin typeface="Arial" panose="020B0604020202020204" pitchFamily="34" charset="0"/>
              <a:ea typeface="MS PGothic" panose="020B0600070205080204" pitchFamily="34" charset="-128"/>
            </a:endParaRPr>
          </a:p>
          <a:p>
            <a:pPr>
              <a:buSzPct val="70000"/>
              <a:buFont typeface="Wingdings" panose="05000000000000000000" pitchFamily="2" charset="2"/>
              <a:buChar char="l"/>
            </a:pPr>
            <a:r>
              <a:rPr lang="en-US" altLang="zh-CN" sz="2400" b="1" dirty="0">
                <a:solidFill>
                  <a:srgbClr val="0066CC"/>
                </a:solidFill>
                <a:latin typeface="Arial" panose="020B0604020202020204" pitchFamily="34" charset="0"/>
                <a:ea typeface="MS PGothic" panose="020B0600070205080204" pitchFamily="34" charset="-128"/>
              </a:rPr>
              <a:t> Bridging the gap between tradition and innovation</a:t>
            </a:r>
            <a:endParaRPr lang="en-US" altLang="zh-CN" sz="2400" b="1" dirty="0">
              <a:solidFill>
                <a:srgbClr val="0066CC"/>
              </a:solidFill>
              <a:latin typeface="Arial" panose="020B0604020202020204" pitchFamily="34" charset="0"/>
              <a:ea typeface="MS PGothic" panose="020B0600070205080204" pitchFamily="34" charset="-128"/>
            </a:endParaRPr>
          </a:p>
        </p:txBody>
      </p:sp>
      <p:sp>
        <p:nvSpPr>
          <p:cNvPr id="1048590" name="Titel 1"/>
          <p:cNvSpPr txBox="1"/>
          <p:nvPr/>
        </p:nvSpPr>
        <p:spPr bwMode="auto">
          <a:xfrm>
            <a:off x="479425" y="1111250"/>
            <a:ext cx="11200385" cy="574675"/>
          </a:xfrm>
          <a:prstGeom prst="rect">
            <a:avLst/>
          </a:prstGeom>
          <a:noFill/>
          <a:ln>
            <a:noFill/>
          </a:ln>
        </p:spPr>
        <p:txBody>
          <a:bodyPr/>
          <a:lstStyle>
            <a:lvl1pPr>
              <a:defRPr sz="1400">
                <a:solidFill>
                  <a:schemeClr val="tx1"/>
                </a:solidFill>
                <a:latin typeface="StoneSansITCStd Medium" pitchFamily="50" charset="0"/>
                <a:ea typeface="MS PGothic" panose="020B0600070205080204" pitchFamily="34" charset="-128"/>
              </a:defRPr>
            </a:lvl1pPr>
            <a:lvl2pPr marL="742950" indent="-285750">
              <a:defRPr sz="1400">
                <a:solidFill>
                  <a:schemeClr val="tx1"/>
                </a:solidFill>
                <a:latin typeface="StoneSansITCStd Medium" pitchFamily="50" charset="0"/>
                <a:ea typeface="MS PGothic" panose="020B0600070205080204" pitchFamily="34" charset="-128"/>
              </a:defRPr>
            </a:lvl2pPr>
            <a:lvl3pPr marL="1143000" indent="-228600">
              <a:defRPr sz="1400">
                <a:solidFill>
                  <a:schemeClr val="tx1"/>
                </a:solidFill>
                <a:latin typeface="StoneSansITCStd Medium" pitchFamily="50" charset="0"/>
                <a:ea typeface="MS PGothic" panose="020B0600070205080204" pitchFamily="34" charset="-128"/>
              </a:defRPr>
            </a:lvl3pPr>
            <a:lvl4pPr marL="1600200" indent="-228600">
              <a:defRPr sz="1400">
                <a:solidFill>
                  <a:schemeClr val="tx1"/>
                </a:solidFill>
                <a:latin typeface="StoneSansITCStd Medium" pitchFamily="50" charset="0"/>
                <a:ea typeface="MS PGothic" panose="020B0600070205080204" pitchFamily="34" charset="-128"/>
              </a:defRPr>
            </a:lvl4pPr>
            <a:lvl5pPr marL="2057400" indent="-228600">
              <a:defRPr sz="1400">
                <a:solidFill>
                  <a:schemeClr val="tx1"/>
                </a:solidFill>
                <a:latin typeface="StoneSansITCStd Medium" pitchFamily="50"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StoneSansITCStd Medium" pitchFamily="50"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StoneSansITCStd Medium" pitchFamily="50"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StoneSansITCStd Medium" pitchFamily="50"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StoneSansITCStd Medium" pitchFamily="50" charset="0"/>
                <a:ea typeface="MS PGothic" panose="020B0600070205080204" pitchFamily="34" charset="-128"/>
              </a:defRPr>
            </a:lvl9pPr>
          </a:lstStyle>
          <a:p>
            <a:r>
              <a:rPr kumimoji="1" lang="en-US" altLang="zh-CN" sz="2800" b="1" dirty="0">
                <a:latin typeface="Arial" panose="020B0604020202020204" pitchFamily="34" charset="0"/>
                <a:cs typeface="Arial" panose="020B0604020202020204" pitchFamily="34" charset="0"/>
              </a:rPr>
              <a:t>Southwest Petroleum University (SWPU ) - In the west of China</a:t>
            </a:r>
            <a:endParaRPr kumimoji="1" lang="de-DE" altLang="zh-CN" sz="2800" b="1" dirty="0">
              <a:latin typeface="Arial" panose="020B0604020202020204" pitchFamily="34" charset="0"/>
              <a:cs typeface="Arial" panose="020B0604020202020204" pitchFamily="34" charset="0"/>
            </a:endParaRPr>
          </a:p>
        </p:txBody>
      </p:sp>
      <p:pic>
        <p:nvPicPr>
          <p:cNvPr id="2097155" name="Picture 2" descr="http://5b0988e595225.cdn.sohucs.com/images/20181002/2c682718ffa6431b8cdc41d5ebe82cf6.jpeg"/>
          <p:cNvPicPr>
            <a:picLocks noChangeAspect="1" noChangeArrowheads="1"/>
          </p:cNvPicPr>
          <p:nvPr/>
        </p:nvPicPr>
        <p:blipFill>
          <a:blip r:embed="rId1"/>
          <a:srcRect/>
          <a:stretch>
            <a:fillRect/>
          </a:stretch>
        </p:blipFill>
        <p:spPr bwMode="auto">
          <a:xfrm>
            <a:off x="850900" y="2946400"/>
            <a:ext cx="5105400" cy="3543300"/>
          </a:xfrm>
          <a:prstGeom prst="rect">
            <a:avLst/>
          </a:prstGeom>
          <a:noFill/>
        </p:spPr>
      </p:pic>
      <p:pic>
        <p:nvPicPr>
          <p:cNvPr id="2097156" name="Picture 4" descr="https://nimg.ws.126.net/?url=http%3A%2F%2Fdingyue.ws.126.net%2F2023%2F0423%2F6d9d67a1j00rtkaw4001ec000hs00bvm.jpg&amp;thumbnail=660x2147483647&amp;quality=80&amp;type=jpg"/>
          <p:cNvPicPr>
            <a:picLocks noChangeAspect="1" noChangeArrowheads="1"/>
          </p:cNvPicPr>
          <p:nvPr/>
        </p:nvPicPr>
        <p:blipFill>
          <a:blip r:embed="rId2"/>
          <a:srcRect/>
          <a:stretch>
            <a:fillRect/>
          </a:stretch>
        </p:blipFill>
        <p:spPr bwMode="auto">
          <a:xfrm>
            <a:off x="6327775" y="2946400"/>
            <a:ext cx="5038725" cy="35433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Shape 1946"/>
          <p:cNvSpPr/>
          <p:nvPr/>
        </p:nvSpPr>
        <p:spPr>
          <a:xfrm>
            <a:off x="768488" y="4064177"/>
            <a:ext cx="2959493" cy="2171830"/>
          </a:xfrm>
          <a:custGeom>
            <a:avLst/>
            <a:gdLst/>
            <a:ahLst/>
            <a:cxnLst/>
            <a:rect l="0" t="0" r="0" b="0"/>
            <a:pathLst>
              <a:path w="120000" h="120000" extrusionOk="0">
                <a:moveTo>
                  <a:pt x="119336" y="37456"/>
                </a:moveTo>
                <a:cubicBezTo>
                  <a:pt x="118711" y="35650"/>
                  <a:pt x="117423" y="35184"/>
                  <a:pt x="117540" y="34019"/>
                </a:cubicBezTo>
                <a:cubicBezTo>
                  <a:pt x="117696" y="32912"/>
                  <a:pt x="118594" y="30990"/>
                  <a:pt x="117423" y="31106"/>
                </a:cubicBezTo>
                <a:cubicBezTo>
                  <a:pt x="116291" y="31281"/>
                  <a:pt x="114612" y="30291"/>
                  <a:pt x="113207" y="31281"/>
                </a:cubicBezTo>
                <a:cubicBezTo>
                  <a:pt x="111802" y="32271"/>
                  <a:pt x="111177" y="33203"/>
                  <a:pt x="110006" y="31631"/>
                </a:cubicBezTo>
                <a:cubicBezTo>
                  <a:pt x="108874" y="30000"/>
                  <a:pt x="109381" y="29359"/>
                  <a:pt x="107976" y="29533"/>
                </a:cubicBezTo>
                <a:cubicBezTo>
                  <a:pt x="106571" y="29650"/>
                  <a:pt x="106063" y="29533"/>
                  <a:pt x="105400" y="28543"/>
                </a:cubicBezTo>
                <a:cubicBezTo>
                  <a:pt x="104775" y="27553"/>
                  <a:pt x="103877" y="26446"/>
                  <a:pt x="102979" y="26446"/>
                </a:cubicBezTo>
                <a:cubicBezTo>
                  <a:pt x="102081" y="26446"/>
                  <a:pt x="101457" y="25281"/>
                  <a:pt x="100403" y="26446"/>
                </a:cubicBezTo>
                <a:cubicBezTo>
                  <a:pt x="99388" y="27553"/>
                  <a:pt x="98490" y="28543"/>
                  <a:pt x="97475" y="27262"/>
                </a:cubicBezTo>
                <a:cubicBezTo>
                  <a:pt x="96460" y="25922"/>
                  <a:pt x="95679" y="24349"/>
                  <a:pt x="95055" y="24640"/>
                </a:cubicBezTo>
                <a:cubicBezTo>
                  <a:pt x="94391" y="24990"/>
                  <a:pt x="94040" y="24990"/>
                  <a:pt x="93649" y="24000"/>
                </a:cubicBezTo>
                <a:cubicBezTo>
                  <a:pt x="93259" y="23009"/>
                  <a:pt x="92986" y="22893"/>
                  <a:pt x="92244" y="23359"/>
                </a:cubicBezTo>
                <a:cubicBezTo>
                  <a:pt x="91463" y="23825"/>
                  <a:pt x="90839" y="24466"/>
                  <a:pt x="90175" y="23359"/>
                </a:cubicBezTo>
                <a:cubicBezTo>
                  <a:pt x="89551" y="22194"/>
                  <a:pt x="90448" y="20446"/>
                  <a:pt x="88770" y="20621"/>
                </a:cubicBezTo>
                <a:cubicBezTo>
                  <a:pt x="87130" y="20737"/>
                  <a:pt x="86271" y="20271"/>
                  <a:pt x="84905" y="21378"/>
                </a:cubicBezTo>
                <a:cubicBezTo>
                  <a:pt x="83539" y="22427"/>
                  <a:pt x="81899" y="23825"/>
                  <a:pt x="80806" y="22019"/>
                </a:cubicBezTo>
                <a:cubicBezTo>
                  <a:pt x="79713" y="20155"/>
                  <a:pt x="79596" y="18233"/>
                  <a:pt x="78347" y="18233"/>
                </a:cubicBezTo>
                <a:cubicBezTo>
                  <a:pt x="77059" y="18233"/>
                  <a:pt x="74834" y="17708"/>
                  <a:pt x="74756" y="18640"/>
                </a:cubicBezTo>
                <a:cubicBezTo>
                  <a:pt x="74677" y="19631"/>
                  <a:pt x="75536" y="21902"/>
                  <a:pt x="73545" y="22893"/>
                </a:cubicBezTo>
                <a:cubicBezTo>
                  <a:pt x="71594" y="23825"/>
                  <a:pt x="72023" y="24466"/>
                  <a:pt x="70149" y="23417"/>
                </a:cubicBezTo>
                <a:cubicBezTo>
                  <a:pt x="68275" y="22310"/>
                  <a:pt x="68197" y="23417"/>
                  <a:pt x="67182" y="22427"/>
                </a:cubicBezTo>
                <a:cubicBezTo>
                  <a:pt x="66128" y="21436"/>
                  <a:pt x="65309" y="21262"/>
                  <a:pt x="65191" y="20038"/>
                </a:cubicBezTo>
                <a:cubicBezTo>
                  <a:pt x="65113" y="18873"/>
                  <a:pt x="65309" y="17242"/>
                  <a:pt x="64255" y="16077"/>
                </a:cubicBezTo>
                <a:cubicBezTo>
                  <a:pt x="63240" y="14854"/>
                  <a:pt x="64528" y="14097"/>
                  <a:pt x="63591" y="13281"/>
                </a:cubicBezTo>
                <a:cubicBezTo>
                  <a:pt x="62654" y="12407"/>
                  <a:pt x="61951" y="12932"/>
                  <a:pt x="61444" y="13922"/>
                </a:cubicBezTo>
                <a:cubicBezTo>
                  <a:pt x="60936" y="14854"/>
                  <a:pt x="60156" y="15203"/>
                  <a:pt x="59492" y="14446"/>
                </a:cubicBezTo>
                <a:cubicBezTo>
                  <a:pt x="58828" y="13689"/>
                  <a:pt x="58399" y="12699"/>
                  <a:pt x="57540" y="11766"/>
                </a:cubicBezTo>
                <a:cubicBezTo>
                  <a:pt x="56681" y="10776"/>
                  <a:pt x="56174" y="10893"/>
                  <a:pt x="56096" y="10019"/>
                </a:cubicBezTo>
                <a:cubicBezTo>
                  <a:pt x="55979" y="9145"/>
                  <a:pt x="56525" y="7747"/>
                  <a:pt x="55159" y="7514"/>
                </a:cubicBezTo>
                <a:cubicBezTo>
                  <a:pt x="53793" y="7339"/>
                  <a:pt x="53363" y="7456"/>
                  <a:pt x="53363" y="6116"/>
                </a:cubicBezTo>
                <a:cubicBezTo>
                  <a:pt x="53363" y="4834"/>
                  <a:pt x="53793" y="1165"/>
                  <a:pt x="52504" y="815"/>
                </a:cubicBezTo>
                <a:cubicBezTo>
                  <a:pt x="51216" y="524"/>
                  <a:pt x="51294" y="0"/>
                  <a:pt x="49342" y="1281"/>
                </a:cubicBezTo>
                <a:cubicBezTo>
                  <a:pt x="47391" y="2563"/>
                  <a:pt x="47391" y="2912"/>
                  <a:pt x="46610" y="2912"/>
                </a:cubicBezTo>
                <a:cubicBezTo>
                  <a:pt x="45868" y="2912"/>
                  <a:pt x="44580" y="3436"/>
                  <a:pt x="44736" y="4601"/>
                </a:cubicBezTo>
                <a:cubicBezTo>
                  <a:pt x="44853" y="5533"/>
                  <a:pt x="45751" y="6699"/>
                  <a:pt x="46024" y="7922"/>
                </a:cubicBezTo>
                <a:cubicBezTo>
                  <a:pt x="46688" y="7980"/>
                  <a:pt x="47117" y="8271"/>
                  <a:pt x="47234" y="9669"/>
                </a:cubicBezTo>
                <a:cubicBezTo>
                  <a:pt x="47391" y="12291"/>
                  <a:pt x="46688" y="13165"/>
                  <a:pt x="46688" y="14854"/>
                </a:cubicBezTo>
                <a:cubicBezTo>
                  <a:pt x="46688" y="16601"/>
                  <a:pt x="45517" y="18524"/>
                  <a:pt x="44814" y="17009"/>
                </a:cubicBezTo>
                <a:cubicBezTo>
                  <a:pt x="44150" y="15553"/>
                  <a:pt x="43448" y="13572"/>
                  <a:pt x="42433" y="15320"/>
                </a:cubicBezTo>
                <a:cubicBezTo>
                  <a:pt x="41418" y="17009"/>
                  <a:pt x="40208" y="18524"/>
                  <a:pt x="39193" y="16601"/>
                </a:cubicBezTo>
                <a:cubicBezTo>
                  <a:pt x="38178" y="14679"/>
                  <a:pt x="37670" y="12932"/>
                  <a:pt x="36460" y="14213"/>
                </a:cubicBezTo>
                <a:cubicBezTo>
                  <a:pt x="35289" y="15553"/>
                  <a:pt x="33571" y="17009"/>
                  <a:pt x="33571" y="18757"/>
                </a:cubicBezTo>
                <a:cubicBezTo>
                  <a:pt x="33571" y="20504"/>
                  <a:pt x="34274" y="23533"/>
                  <a:pt x="32205" y="23533"/>
                </a:cubicBezTo>
                <a:cubicBezTo>
                  <a:pt x="30175" y="23533"/>
                  <a:pt x="28458" y="23708"/>
                  <a:pt x="27247" y="21786"/>
                </a:cubicBezTo>
                <a:cubicBezTo>
                  <a:pt x="26076" y="19864"/>
                  <a:pt x="24359" y="17708"/>
                  <a:pt x="23851" y="15961"/>
                </a:cubicBezTo>
                <a:cubicBezTo>
                  <a:pt x="23344" y="14213"/>
                  <a:pt x="22485" y="12524"/>
                  <a:pt x="21314" y="13572"/>
                </a:cubicBezTo>
                <a:cubicBezTo>
                  <a:pt x="20104" y="14679"/>
                  <a:pt x="19245" y="17009"/>
                  <a:pt x="18074" y="15553"/>
                </a:cubicBezTo>
                <a:cubicBezTo>
                  <a:pt x="16864" y="14038"/>
                  <a:pt x="16161" y="15087"/>
                  <a:pt x="15146" y="13572"/>
                </a:cubicBezTo>
                <a:cubicBezTo>
                  <a:pt x="14131" y="12058"/>
                  <a:pt x="13467" y="11009"/>
                  <a:pt x="12608" y="12058"/>
                </a:cubicBezTo>
                <a:cubicBezTo>
                  <a:pt x="11750" y="13165"/>
                  <a:pt x="10032" y="12932"/>
                  <a:pt x="9173" y="12932"/>
                </a:cubicBezTo>
                <a:cubicBezTo>
                  <a:pt x="8353" y="12932"/>
                  <a:pt x="6128" y="11883"/>
                  <a:pt x="4567" y="12932"/>
                </a:cubicBezTo>
                <a:cubicBezTo>
                  <a:pt x="3044" y="14038"/>
                  <a:pt x="2537" y="14679"/>
                  <a:pt x="2029" y="15553"/>
                </a:cubicBezTo>
                <a:cubicBezTo>
                  <a:pt x="1522" y="16368"/>
                  <a:pt x="2888" y="19864"/>
                  <a:pt x="1873" y="20504"/>
                </a:cubicBezTo>
                <a:cubicBezTo>
                  <a:pt x="819" y="21145"/>
                  <a:pt x="0" y="22194"/>
                  <a:pt x="1327" y="22660"/>
                </a:cubicBezTo>
                <a:cubicBezTo>
                  <a:pt x="2693" y="23067"/>
                  <a:pt x="4255" y="24815"/>
                  <a:pt x="5270" y="25048"/>
                </a:cubicBezTo>
                <a:cubicBezTo>
                  <a:pt x="6284" y="25223"/>
                  <a:pt x="7495" y="24349"/>
                  <a:pt x="7807" y="27203"/>
                </a:cubicBezTo>
                <a:cubicBezTo>
                  <a:pt x="8158" y="30000"/>
                  <a:pt x="9876" y="30873"/>
                  <a:pt x="10032" y="33203"/>
                </a:cubicBezTo>
                <a:cubicBezTo>
                  <a:pt x="10227" y="35592"/>
                  <a:pt x="10383" y="36466"/>
                  <a:pt x="11594" y="37980"/>
                </a:cubicBezTo>
                <a:cubicBezTo>
                  <a:pt x="12765" y="39495"/>
                  <a:pt x="15341" y="42058"/>
                  <a:pt x="13467" y="42757"/>
                </a:cubicBezTo>
                <a:cubicBezTo>
                  <a:pt x="11594" y="43398"/>
                  <a:pt x="10227" y="42932"/>
                  <a:pt x="11047" y="44679"/>
                </a:cubicBezTo>
                <a:cubicBezTo>
                  <a:pt x="11906" y="46427"/>
                  <a:pt x="13272" y="46834"/>
                  <a:pt x="13467" y="48582"/>
                </a:cubicBezTo>
                <a:cubicBezTo>
                  <a:pt x="13623" y="50271"/>
                  <a:pt x="14287" y="52019"/>
                  <a:pt x="14482" y="54407"/>
                </a:cubicBezTo>
                <a:cubicBezTo>
                  <a:pt x="14638" y="56737"/>
                  <a:pt x="14482" y="57436"/>
                  <a:pt x="14638" y="59592"/>
                </a:cubicBezTo>
                <a:cubicBezTo>
                  <a:pt x="14834" y="61747"/>
                  <a:pt x="14131" y="66291"/>
                  <a:pt x="14482" y="68213"/>
                </a:cubicBezTo>
                <a:cubicBezTo>
                  <a:pt x="14795" y="69961"/>
                  <a:pt x="15810" y="70834"/>
                  <a:pt x="15068" y="71825"/>
                </a:cubicBezTo>
                <a:cubicBezTo>
                  <a:pt x="15849" y="73165"/>
                  <a:pt x="15849" y="74330"/>
                  <a:pt x="15849" y="75786"/>
                </a:cubicBezTo>
                <a:cubicBezTo>
                  <a:pt x="15849" y="77941"/>
                  <a:pt x="15653" y="80504"/>
                  <a:pt x="16005" y="84815"/>
                </a:cubicBezTo>
                <a:cubicBezTo>
                  <a:pt x="16356" y="89126"/>
                  <a:pt x="17722" y="88077"/>
                  <a:pt x="18737" y="87436"/>
                </a:cubicBezTo>
                <a:cubicBezTo>
                  <a:pt x="19752" y="86796"/>
                  <a:pt x="20962" y="86155"/>
                  <a:pt x="21314" y="84815"/>
                </a:cubicBezTo>
                <a:cubicBezTo>
                  <a:pt x="21626" y="83533"/>
                  <a:pt x="22836" y="82252"/>
                  <a:pt x="23851" y="82893"/>
                </a:cubicBezTo>
                <a:cubicBezTo>
                  <a:pt x="24866" y="83533"/>
                  <a:pt x="25374" y="84407"/>
                  <a:pt x="24359" y="85922"/>
                </a:cubicBezTo>
                <a:cubicBezTo>
                  <a:pt x="23344" y="87436"/>
                  <a:pt x="24007" y="88485"/>
                  <a:pt x="25061" y="91106"/>
                </a:cubicBezTo>
                <a:cubicBezTo>
                  <a:pt x="26076" y="93669"/>
                  <a:pt x="29472" y="93262"/>
                  <a:pt x="30683" y="94951"/>
                </a:cubicBezTo>
                <a:cubicBezTo>
                  <a:pt x="31854" y="96699"/>
                  <a:pt x="34079" y="100135"/>
                  <a:pt x="34586" y="102524"/>
                </a:cubicBezTo>
                <a:cubicBezTo>
                  <a:pt x="35094" y="104912"/>
                  <a:pt x="34782" y="105786"/>
                  <a:pt x="36460" y="107475"/>
                </a:cubicBezTo>
                <a:cubicBezTo>
                  <a:pt x="38178" y="109223"/>
                  <a:pt x="36460" y="111844"/>
                  <a:pt x="38022" y="113126"/>
                </a:cubicBezTo>
                <a:cubicBezTo>
                  <a:pt x="39544" y="114407"/>
                  <a:pt x="39037" y="116563"/>
                  <a:pt x="39193" y="117203"/>
                </a:cubicBezTo>
                <a:cubicBezTo>
                  <a:pt x="39388" y="117844"/>
                  <a:pt x="41262" y="119592"/>
                  <a:pt x="42784" y="119825"/>
                </a:cubicBezTo>
                <a:cubicBezTo>
                  <a:pt x="44307" y="120000"/>
                  <a:pt x="46180" y="118077"/>
                  <a:pt x="47547" y="115922"/>
                </a:cubicBezTo>
                <a:cubicBezTo>
                  <a:pt x="48913" y="113766"/>
                  <a:pt x="49420" y="116330"/>
                  <a:pt x="49616" y="117029"/>
                </a:cubicBezTo>
                <a:cubicBezTo>
                  <a:pt x="49772" y="117669"/>
                  <a:pt x="51489" y="117203"/>
                  <a:pt x="52661" y="115689"/>
                </a:cubicBezTo>
                <a:cubicBezTo>
                  <a:pt x="53871" y="114174"/>
                  <a:pt x="53675" y="111145"/>
                  <a:pt x="52661" y="108815"/>
                </a:cubicBezTo>
                <a:cubicBezTo>
                  <a:pt x="51646" y="106427"/>
                  <a:pt x="52153" y="105786"/>
                  <a:pt x="51997" y="103805"/>
                </a:cubicBezTo>
                <a:cubicBezTo>
                  <a:pt x="51802" y="101883"/>
                  <a:pt x="52153" y="100601"/>
                  <a:pt x="53675" y="100368"/>
                </a:cubicBezTo>
                <a:cubicBezTo>
                  <a:pt x="55237" y="100135"/>
                  <a:pt x="55744" y="96932"/>
                  <a:pt x="56759" y="95417"/>
                </a:cubicBezTo>
                <a:cubicBezTo>
                  <a:pt x="57774" y="93902"/>
                  <a:pt x="57970" y="91747"/>
                  <a:pt x="57111" y="90233"/>
                </a:cubicBezTo>
                <a:cubicBezTo>
                  <a:pt x="56252" y="88718"/>
                  <a:pt x="58985" y="87611"/>
                  <a:pt x="60351" y="87203"/>
                </a:cubicBezTo>
                <a:cubicBezTo>
                  <a:pt x="61717" y="86796"/>
                  <a:pt x="62225" y="85281"/>
                  <a:pt x="60702" y="83766"/>
                </a:cubicBezTo>
                <a:cubicBezTo>
                  <a:pt x="59141" y="82252"/>
                  <a:pt x="62888" y="81611"/>
                  <a:pt x="64606" y="81378"/>
                </a:cubicBezTo>
                <a:cubicBezTo>
                  <a:pt x="66324" y="81145"/>
                  <a:pt x="65465" y="82893"/>
                  <a:pt x="65113" y="83533"/>
                </a:cubicBezTo>
                <a:cubicBezTo>
                  <a:pt x="64762" y="84174"/>
                  <a:pt x="64762" y="85281"/>
                  <a:pt x="65621" y="86330"/>
                </a:cubicBezTo>
                <a:cubicBezTo>
                  <a:pt x="66480" y="87436"/>
                  <a:pt x="66987" y="89126"/>
                  <a:pt x="66128" y="90233"/>
                </a:cubicBezTo>
                <a:cubicBezTo>
                  <a:pt x="65309" y="91281"/>
                  <a:pt x="66987" y="92388"/>
                  <a:pt x="68549" y="92796"/>
                </a:cubicBezTo>
                <a:cubicBezTo>
                  <a:pt x="70071" y="93262"/>
                  <a:pt x="71594" y="91281"/>
                  <a:pt x="72101" y="90000"/>
                </a:cubicBezTo>
                <a:cubicBezTo>
                  <a:pt x="72608" y="88718"/>
                  <a:pt x="73662" y="89592"/>
                  <a:pt x="74326" y="90000"/>
                </a:cubicBezTo>
                <a:cubicBezTo>
                  <a:pt x="75029" y="90466"/>
                  <a:pt x="75536" y="92155"/>
                  <a:pt x="75341" y="93902"/>
                </a:cubicBezTo>
                <a:cubicBezTo>
                  <a:pt x="75341" y="94019"/>
                  <a:pt x="75341" y="94077"/>
                  <a:pt x="75341" y="94194"/>
                </a:cubicBezTo>
                <a:cubicBezTo>
                  <a:pt x="75614" y="94368"/>
                  <a:pt x="75888" y="94427"/>
                  <a:pt x="76044" y="94252"/>
                </a:cubicBezTo>
                <a:cubicBezTo>
                  <a:pt x="76551" y="93553"/>
                  <a:pt x="76785" y="93029"/>
                  <a:pt x="77293" y="93902"/>
                </a:cubicBezTo>
                <a:cubicBezTo>
                  <a:pt x="77839" y="94776"/>
                  <a:pt x="78347" y="95533"/>
                  <a:pt x="79362" y="94893"/>
                </a:cubicBezTo>
                <a:cubicBezTo>
                  <a:pt x="80377" y="94252"/>
                  <a:pt x="80377" y="93669"/>
                  <a:pt x="81314" y="93669"/>
                </a:cubicBezTo>
                <a:cubicBezTo>
                  <a:pt x="82251" y="93669"/>
                  <a:pt x="82758" y="93145"/>
                  <a:pt x="83773" y="93262"/>
                </a:cubicBezTo>
                <a:cubicBezTo>
                  <a:pt x="84827" y="93378"/>
                  <a:pt x="85920" y="93262"/>
                  <a:pt x="85335" y="92038"/>
                </a:cubicBezTo>
                <a:cubicBezTo>
                  <a:pt x="84749" y="90873"/>
                  <a:pt x="84202" y="90466"/>
                  <a:pt x="84124" y="89475"/>
                </a:cubicBezTo>
                <a:cubicBezTo>
                  <a:pt x="84046" y="88485"/>
                  <a:pt x="84827" y="87728"/>
                  <a:pt x="83188" y="87728"/>
                </a:cubicBezTo>
                <a:cubicBezTo>
                  <a:pt x="81587" y="87728"/>
                  <a:pt x="80728" y="86854"/>
                  <a:pt x="79713" y="85805"/>
                </a:cubicBezTo>
                <a:cubicBezTo>
                  <a:pt x="78659" y="84699"/>
                  <a:pt x="77839" y="83009"/>
                  <a:pt x="78503" y="82135"/>
                </a:cubicBezTo>
                <a:cubicBezTo>
                  <a:pt x="79206" y="81262"/>
                  <a:pt x="80026" y="81495"/>
                  <a:pt x="80650" y="80504"/>
                </a:cubicBezTo>
                <a:cubicBezTo>
                  <a:pt x="81236" y="79514"/>
                  <a:pt x="80962" y="77825"/>
                  <a:pt x="82094" y="79106"/>
                </a:cubicBezTo>
                <a:cubicBezTo>
                  <a:pt x="83188" y="80388"/>
                  <a:pt x="83461" y="81728"/>
                  <a:pt x="84632" y="81902"/>
                </a:cubicBezTo>
                <a:cubicBezTo>
                  <a:pt x="85842" y="82135"/>
                  <a:pt x="87364" y="82893"/>
                  <a:pt x="88497" y="81495"/>
                </a:cubicBezTo>
                <a:cubicBezTo>
                  <a:pt x="89590" y="80097"/>
                  <a:pt x="88067" y="78233"/>
                  <a:pt x="89590" y="77941"/>
                </a:cubicBezTo>
                <a:cubicBezTo>
                  <a:pt x="91112" y="77592"/>
                  <a:pt x="92049" y="74679"/>
                  <a:pt x="93337" y="76194"/>
                </a:cubicBezTo>
                <a:cubicBezTo>
                  <a:pt x="94625" y="77708"/>
                  <a:pt x="95211" y="77592"/>
                  <a:pt x="95718" y="76543"/>
                </a:cubicBezTo>
                <a:cubicBezTo>
                  <a:pt x="96226" y="75436"/>
                  <a:pt x="96577" y="74563"/>
                  <a:pt x="95797" y="73514"/>
                </a:cubicBezTo>
                <a:cubicBezTo>
                  <a:pt x="95055" y="72407"/>
                  <a:pt x="95640" y="71009"/>
                  <a:pt x="96655" y="71359"/>
                </a:cubicBezTo>
                <a:cubicBezTo>
                  <a:pt x="97670" y="71650"/>
                  <a:pt x="98802" y="72000"/>
                  <a:pt x="98959" y="73048"/>
                </a:cubicBezTo>
                <a:cubicBezTo>
                  <a:pt x="99154" y="74155"/>
                  <a:pt x="99895" y="75320"/>
                  <a:pt x="100598" y="74155"/>
                </a:cubicBezTo>
                <a:cubicBezTo>
                  <a:pt x="101262" y="72932"/>
                  <a:pt x="101691" y="72757"/>
                  <a:pt x="102823" y="72873"/>
                </a:cubicBezTo>
                <a:cubicBezTo>
                  <a:pt x="103916" y="72932"/>
                  <a:pt x="104268" y="73922"/>
                  <a:pt x="104268" y="74796"/>
                </a:cubicBezTo>
                <a:cubicBezTo>
                  <a:pt x="104268" y="75669"/>
                  <a:pt x="105204" y="76077"/>
                  <a:pt x="104775" y="77067"/>
                </a:cubicBezTo>
                <a:cubicBezTo>
                  <a:pt x="104346" y="78058"/>
                  <a:pt x="103760" y="78233"/>
                  <a:pt x="104697" y="78466"/>
                </a:cubicBezTo>
                <a:cubicBezTo>
                  <a:pt x="105634" y="78699"/>
                  <a:pt x="106376" y="78815"/>
                  <a:pt x="106883" y="80213"/>
                </a:cubicBezTo>
                <a:cubicBezTo>
                  <a:pt x="107391" y="81611"/>
                  <a:pt x="107156" y="82776"/>
                  <a:pt x="108757" y="83766"/>
                </a:cubicBezTo>
                <a:cubicBezTo>
                  <a:pt x="110396" y="84699"/>
                  <a:pt x="110474" y="84524"/>
                  <a:pt x="111763" y="83941"/>
                </a:cubicBezTo>
                <a:cubicBezTo>
                  <a:pt x="112582" y="83650"/>
                  <a:pt x="113012" y="83126"/>
                  <a:pt x="113636" y="82543"/>
                </a:cubicBezTo>
                <a:cubicBezTo>
                  <a:pt x="112817" y="80912"/>
                  <a:pt x="114534" y="80679"/>
                  <a:pt x="113871" y="79223"/>
                </a:cubicBezTo>
                <a:cubicBezTo>
                  <a:pt x="113207" y="77708"/>
                  <a:pt x="112856" y="74679"/>
                  <a:pt x="112856" y="71650"/>
                </a:cubicBezTo>
                <a:cubicBezTo>
                  <a:pt x="112856" y="71417"/>
                  <a:pt x="112856" y="71126"/>
                  <a:pt x="112895" y="70893"/>
                </a:cubicBezTo>
                <a:cubicBezTo>
                  <a:pt x="110787" y="69029"/>
                  <a:pt x="110787" y="69029"/>
                  <a:pt x="110787" y="69029"/>
                </a:cubicBezTo>
                <a:cubicBezTo>
                  <a:pt x="110787" y="69029"/>
                  <a:pt x="108601" y="67398"/>
                  <a:pt x="108718" y="65592"/>
                </a:cubicBezTo>
                <a:cubicBezTo>
                  <a:pt x="108874" y="63844"/>
                  <a:pt x="109381" y="64834"/>
                  <a:pt x="107976" y="63669"/>
                </a:cubicBezTo>
                <a:cubicBezTo>
                  <a:pt x="106571" y="62563"/>
                  <a:pt x="106571" y="62213"/>
                  <a:pt x="105907" y="61106"/>
                </a:cubicBezTo>
                <a:cubicBezTo>
                  <a:pt x="105283" y="59941"/>
                  <a:pt x="105165" y="58485"/>
                  <a:pt x="105283" y="57203"/>
                </a:cubicBezTo>
                <a:cubicBezTo>
                  <a:pt x="105400" y="55922"/>
                  <a:pt x="106297" y="55223"/>
                  <a:pt x="105283" y="54757"/>
                </a:cubicBezTo>
                <a:cubicBezTo>
                  <a:pt x="104268" y="54291"/>
                  <a:pt x="102706" y="53650"/>
                  <a:pt x="104111" y="52310"/>
                </a:cubicBezTo>
                <a:cubicBezTo>
                  <a:pt x="105517" y="51029"/>
                  <a:pt x="106180" y="50854"/>
                  <a:pt x="106180" y="50854"/>
                </a:cubicBezTo>
                <a:cubicBezTo>
                  <a:pt x="106180" y="50854"/>
                  <a:pt x="106805" y="50737"/>
                  <a:pt x="108093" y="50213"/>
                </a:cubicBezTo>
                <a:cubicBezTo>
                  <a:pt x="109381" y="49747"/>
                  <a:pt x="110631" y="49747"/>
                  <a:pt x="111528" y="49747"/>
                </a:cubicBezTo>
                <a:cubicBezTo>
                  <a:pt x="112426" y="49747"/>
                  <a:pt x="114339" y="48932"/>
                  <a:pt x="115003" y="47825"/>
                </a:cubicBezTo>
                <a:cubicBezTo>
                  <a:pt x="115627" y="46660"/>
                  <a:pt x="117306" y="44213"/>
                  <a:pt x="117931" y="44912"/>
                </a:cubicBezTo>
                <a:cubicBezTo>
                  <a:pt x="118594" y="45553"/>
                  <a:pt x="120000" y="45378"/>
                  <a:pt x="120000" y="43281"/>
                </a:cubicBezTo>
                <a:cubicBezTo>
                  <a:pt x="120000" y="41184"/>
                  <a:pt x="120000" y="39203"/>
                  <a:pt x="119336" y="37456"/>
                </a:cubicBezTo>
                <a:close/>
              </a:path>
            </a:pathLst>
          </a:custGeom>
          <a:solidFill>
            <a:schemeClr val="bg1">
              <a:lumMod val="65000"/>
            </a:schemeClr>
          </a:solidFill>
          <a:ln w="9525" cap="rnd" cmpd="sng">
            <a:noFill/>
            <a:prstDash val="solid"/>
            <a:round/>
            <a:headEnd type="none" w="med" len="med"/>
            <a:tailEnd type="none" w="med" len="med"/>
          </a:ln>
          <a:effectLst>
            <a:softEdge rad="63500"/>
          </a:effectLst>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9" name="组合 16"/>
          <p:cNvGrpSpPr/>
          <p:nvPr/>
        </p:nvGrpSpPr>
        <p:grpSpPr>
          <a:xfrm>
            <a:off x="989300" y="2096518"/>
            <a:ext cx="3948460" cy="3676992"/>
            <a:chOff x="1612232" y="3292885"/>
            <a:chExt cx="3404939" cy="3416968"/>
          </a:xfrm>
        </p:grpSpPr>
        <p:grpSp>
          <p:nvGrpSpPr>
            <p:cNvPr id="80" name="组合 17"/>
            <p:cNvGrpSpPr/>
            <p:nvPr/>
          </p:nvGrpSpPr>
          <p:grpSpPr>
            <a:xfrm>
              <a:off x="1612232" y="3292885"/>
              <a:ext cx="3404939" cy="3416968"/>
              <a:chOff x="7047762" y="3164477"/>
              <a:chExt cx="2773751" cy="2733343"/>
            </a:xfrm>
            <a:solidFill>
              <a:schemeClr val="accent6">
                <a:lumMod val="60000"/>
                <a:lumOff val="40000"/>
              </a:schemeClr>
            </a:solidFill>
          </p:grpSpPr>
          <p:sp>
            <p:nvSpPr>
              <p:cNvPr id="1048595" name="Shape 1941"/>
              <p:cNvSpPr/>
              <p:nvPr/>
            </p:nvSpPr>
            <p:spPr>
              <a:xfrm>
                <a:off x="8760161" y="4531148"/>
                <a:ext cx="860730" cy="797846"/>
              </a:xfrm>
              <a:custGeom>
                <a:avLst/>
                <a:gdLst/>
                <a:ahLst/>
                <a:cxnLst/>
                <a:rect l="0" t="0" r="0" b="0"/>
                <a:pathLst>
                  <a:path w="120000" h="120000" extrusionOk="0">
                    <a:moveTo>
                      <a:pt x="117828" y="76734"/>
                    </a:moveTo>
                    <a:cubicBezTo>
                      <a:pt x="115657" y="74826"/>
                      <a:pt x="115991" y="72919"/>
                      <a:pt x="114154" y="71011"/>
                    </a:cubicBezTo>
                    <a:cubicBezTo>
                      <a:pt x="112400" y="69017"/>
                      <a:pt x="108726" y="68757"/>
                      <a:pt x="108726" y="65549"/>
                    </a:cubicBezTo>
                    <a:cubicBezTo>
                      <a:pt x="108726" y="62341"/>
                      <a:pt x="107640" y="61647"/>
                      <a:pt x="107640" y="58786"/>
                    </a:cubicBezTo>
                    <a:cubicBezTo>
                      <a:pt x="107640" y="55838"/>
                      <a:pt x="106137" y="56878"/>
                      <a:pt x="103632" y="53323"/>
                    </a:cubicBezTo>
                    <a:cubicBezTo>
                      <a:pt x="101043" y="49768"/>
                      <a:pt x="99624" y="45953"/>
                      <a:pt x="103215" y="42658"/>
                    </a:cubicBezTo>
                    <a:cubicBezTo>
                      <a:pt x="106889" y="39450"/>
                      <a:pt x="111231" y="37196"/>
                      <a:pt x="111649" y="33034"/>
                    </a:cubicBezTo>
                    <a:cubicBezTo>
                      <a:pt x="111983" y="28872"/>
                      <a:pt x="108392" y="25664"/>
                      <a:pt x="109060" y="24017"/>
                    </a:cubicBezTo>
                    <a:cubicBezTo>
                      <a:pt x="109812" y="22456"/>
                      <a:pt x="108726" y="19855"/>
                      <a:pt x="106555" y="17947"/>
                    </a:cubicBezTo>
                    <a:cubicBezTo>
                      <a:pt x="104300" y="16040"/>
                      <a:pt x="98121" y="17601"/>
                      <a:pt x="98121" y="12832"/>
                    </a:cubicBezTo>
                    <a:cubicBezTo>
                      <a:pt x="98121" y="7976"/>
                      <a:pt x="100709" y="5722"/>
                      <a:pt x="97369" y="3815"/>
                    </a:cubicBezTo>
                    <a:cubicBezTo>
                      <a:pt x="94112" y="1907"/>
                      <a:pt x="93778" y="1213"/>
                      <a:pt x="91189" y="4161"/>
                    </a:cubicBezTo>
                    <a:cubicBezTo>
                      <a:pt x="88684" y="7023"/>
                      <a:pt x="89770" y="11531"/>
                      <a:pt x="86096" y="9624"/>
                    </a:cubicBezTo>
                    <a:cubicBezTo>
                      <a:pt x="82421" y="7630"/>
                      <a:pt x="81336" y="6069"/>
                      <a:pt x="82839" y="5115"/>
                    </a:cubicBezTo>
                    <a:cubicBezTo>
                      <a:pt x="84258" y="4161"/>
                      <a:pt x="83507" y="1213"/>
                      <a:pt x="81002" y="2167"/>
                    </a:cubicBezTo>
                    <a:cubicBezTo>
                      <a:pt x="78413" y="3208"/>
                      <a:pt x="79164" y="5115"/>
                      <a:pt x="75156" y="6676"/>
                    </a:cubicBezTo>
                    <a:cubicBezTo>
                      <a:pt x="71148" y="8323"/>
                      <a:pt x="68559" y="9624"/>
                      <a:pt x="66054" y="7023"/>
                    </a:cubicBezTo>
                    <a:cubicBezTo>
                      <a:pt x="63465" y="4421"/>
                      <a:pt x="64968" y="1560"/>
                      <a:pt x="59123" y="2514"/>
                    </a:cubicBezTo>
                    <a:cubicBezTo>
                      <a:pt x="53277" y="3468"/>
                      <a:pt x="50354" y="3208"/>
                      <a:pt x="48183" y="1907"/>
                    </a:cubicBezTo>
                    <a:cubicBezTo>
                      <a:pt x="46012" y="606"/>
                      <a:pt x="42672" y="0"/>
                      <a:pt x="39415" y="0"/>
                    </a:cubicBezTo>
                    <a:cubicBezTo>
                      <a:pt x="36158" y="0"/>
                      <a:pt x="29227" y="953"/>
                      <a:pt x="31732" y="3468"/>
                    </a:cubicBezTo>
                    <a:cubicBezTo>
                      <a:pt x="34321" y="6069"/>
                      <a:pt x="37244" y="11878"/>
                      <a:pt x="33235" y="11531"/>
                    </a:cubicBezTo>
                    <a:cubicBezTo>
                      <a:pt x="29227" y="11184"/>
                      <a:pt x="28141" y="9277"/>
                      <a:pt x="26304" y="10924"/>
                    </a:cubicBezTo>
                    <a:cubicBezTo>
                      <a:pt x="24467" y="12485"/>
                      <a:pt x="22964" y="7023"/>
                      <a:pt x="19707" y="8670"/>
                    </a:cubicBezTo>
                    <a:cubicBezTo>
                      <a:pt x="16450" y="10231"/>
                      <a:pt x="12025" y="11878"/>
                      <a:pt x="10605" y="15086"/>
                    </a:cubicBezTo>
                    <a:cubicBezTo>
                      <a:pt x="9102" y="18294"/>
                      <a:pt x="8016" y="19855"/>
                      <a:pt x="8016" y="24364"/>
                    </a:cubicBezTo>
                    <a:cubicBezTo>
                      <a:pt x="8016" y="28872"/>
                      <a:pt x="8768" y="33381"/>
                      <a:pt x="10187" y="35635"/>
                    </a:cubicBezTo>
                    <a:cubicBezTo>
                      <a:pt x="11691" y="37890"/>
                      <a:pt x="7682" y="38236"/>
                      <a:pt x="9853" y="40751"/>
                    </a:cubicBezTo>
                    <a:cubicBezTo>
                      <a:pt x="12025" y="43352"/>
                      <a:pt x="12776" y="43005"/>
                      <a:pt x="11691" y="46213"/>
                    </a:cubicBezTo>
                    <a:cubicBezTo>
                      <a:pt x="10605" y="49421"/>
                      <a:pt x="10939" y="50375"/>
                      <a:pt x="12776" y="53323"/>
                    </a:cubicBezTo>
                    <a:cubicBezTo>
                      <a:pt x="14613" y="56184"/>
                      <a:pt x="16784" y="59046"/>
                      <a:pt x="13862" y="59739"/>
                    </a:cubicBezTo>
                    <a:cubicBezTo>
                      <a:pt x="10939" y="60346"/>
                      <a:pt x="6597" y="63294"/>
                      <a:pt x="4759" y="65549"/>
                    </a:cubicBezTo>
                    <a:cubicBezTo>
                      <a:pt x="2922" y="67803"/>
                      <a:pt x="0" y="68410"/>
                      <a:pt x="3256" y="69710"/>
                    </a:cubicBezTo>
                    <a:cubicBezTo>
                      <a:pt x="6597" y="71011"/>
                      <a:pt x="5511" y="67109"/>
                      <a:pt x="9102" y="67803"/>
                    </a:cubicBezTo>
                    <a:cubicBezTo>
                      <a:pt x="12776" y="68410"/>
                      <a:pt x="16450" y="65202"/>
                      <a:pt x="16784" y="69017"/>
                    </a:cubicBezTo>
                    <a:cubicBezTo>
                      <a:pt x="17118" y="72919"/>
                      <a:pt x="17536" y="73872"/>
                      <a:pt x="15699" y="74826"/>
                    </a:cubicBezTo>
                    <a:cubicBezTo>
                      <a:pt x="13862" y="75780"/>
                      <a:pt x="15365" y="77080"/>
                      <a:pt x="16450" y="78728"/>
                    </a:cubicBezTo>
                    <a:cubicBezTo>
                      <a:pt x="17536" y="80289"/>
                      <a:pt x="16784" y="79682"/>
                      <a:pt x="15365" y="81589"/>
                    </a:cubicBezTo>
                    <a:cubicBezTo>
                      <a:pt x="13862" y="83497"/>
                      <a:pt x="16033" y="87052"/>
                      <a:pt x="16784" y="88005"/>
                    </a:cubicBezTo>
                    <a:cubicBezTo>
                      <a:pt x="17118" y="88439"/>
                      <a:pt x="17620" y="89306"/>
                      <a:pt x="17870" y="90346"/>
                    </a:cubicBezTo>
                    <a:cubicBezTo>
                      <a:pt x="19874" y="90433"/>
                      <a:pt x="21878" y="90693"/>
                      <a:pt x="22463" y="91820"/>
                    </a:cubicBezTo>
                    <a:cubicBezTo>
                      <a:pt x="23549" y="93988"/>
                      <a:pt x="26304" y="92774"/>
                      <a:pt x="26555" y="90346"/>
                    </a:cubicBezTo>
                    <a:cubicBezTo>
                      <a:pt x="26805" y="87919"/>
                      <a:pt x="28977" y="81936"/>
                      <a:pt x="31482" y="86011"/>
                    </a:cubicBezTo>
                    <a:cubicBezTo>
                      <a:pt x="33903" y="90086"/>
                      <a:pt x="29812" y="91040"/>
                      <a:pt x="36910" y="89826"/>
                    </a:cubicBezTo>
                    <a:cubicBezTo>
                      <a:pt x="39916" y="86445"/>
                      <a:pt x="40250" y="87658"/>
                      <a:pt x="40751" y="85317"/>
                    </a:cubicBezTo>
                    <a:cubicBezTo>
                      <a:pt x="41336" y="82890"/>
                      <a:pt x="42171" y="82630"/>
                      <a:pt x="44342" y="83150"/>
                    </a:cubicBezTo>
                    <a:cubicBezTo>
                      <a:pt x="46513" y="83583"/>
                      <a:pt x="47348" y="83843"/>
                      <a:pt x="48434" y="82890"/>
                    </a:cubicBezTo>
                    <a:cubicBezTo>
                      <a:pt x="49519" y="81936"/>
                      <a:pt x="49770" y="79942"/>
                      <a:pt x="52526" y="80982"/>
                    </a:cubicBezTo>
                    <a:cubicBezTo>
                      <a:pt x="55281" y="81936"/>
                      <a:pt x="57453" y="81676"/>
                      <a:pt x="56116" y="84277"/>
                    </a:cubicBezTo>
                    <a:cubicBezTo>
                      <a:pt x="54697" y="86965"/>
                      <a:pt x="53110" y="90086"/>
                      <a:pt x="55782" y="90086"/>
                    </a:cubicBezTo>
                    <a:cubicBezTo>
                      <a:pt x="58538" y="90086"/>
                      <a:pt x="59624" y="89653"/>
                      <a:pt x="59373" y="92514"/>
                    </a:cubicBezTo>
                    <a:cubicBezTo>
                      <a:pt x="59123" y="95375"/>
                      <a:pt x="61043" y="99277"/>
                      <a:pt x="56116" y="103092"/>
                    </a:cubicBezTo>
                    <a:cubicBezTo>
                      <a:pt x="51189" y="106994"/>
                      <a:pt x="51189" y="108641"/>
                      <a:pt x="55031" y="108641"/>
                    </a:cubicBezTo>
                    <a:cubicBezTo>
                      <a:pt x="58872" y="108641"/>
                      <a:pt x="61544" y="107254"/>
                      <a:pt x="62379" y="109855"/>
                    </a:cubicBezTo>
                    <a:cubicBezTo>
                      <a:pt x="63215" y="112543"/>
                      <a:pt x="62964" y="120000"/>
                      <a:pt x="66221" y="117312"/>
                    </a:cubicBezTo>
                    <a:cubicBezTo>
                      <a:pt x="69478" y="114710"/>
                      <a:pt x="68643" y="113930"/>
                      <a:pt x="70897" y="114450"/>
                    </a:cubicBezTo>
                    <a:cubicBezTo>
                      <a:pt x="72484" y="114797"/>
                      <a:pt x="72317" y="113843"/>
                      <a:pt x="74488" y="114624"/>
                    </a:cubicBezTo>
                    <a:cubicBezTo>
                      <a:pt x="74572" y="114104"/>
                      <a:pt x="75156" y="113843"/>
                      <a:pt x="77160" y="113757"/>
                    </a:cubicBezTo>
                    <a:cubicBezTo>
                      <a:pt x="78830" y="113583"/>
                      <a:pt x="79498" y="113757"/>
                      <a:pt x="78580" y="111156"/>
                    </a:cubicBezTo>
                    <a:cubicBezTo>
                      <a:pt x="77745" y="108554"/>
                      <a:pt x="76075" y="106994"/>
                      <a:pt x="78997" y="105867"/>
                    </a:cubicBezTo>
                    <a:cubicBezTo>
                      <a:pt x="81920" y="104739"/>
                      <a:pt x="83757" y="103092"/>
                      <a:pt x="88267" y="105346"/>
                    </a:cubicBezTo>
                    <a:cubicBezTo>
                      <a:pt x="92860" y="107601"/>
                      <a:pt x="93611" y="110375"/>
                      <a:pt x="94864" y="105867"/>
                    </a:cubicBezTo>
                    <a:cubicBezTo>
                      <a:pt x="96116" y="101358"/>
                      <a:pt x="91607" y="100578"/>
                      <a:pt x="94279" y="99277"/>
                    </a:cubicBezTo>
                    <a:cubicBezTo>
                      <a:pt x="97035" y="97976"/>
                      <a:pt x="97787" y="95202"/>
                      <a:pt x="99373" y="95115"/>
                    </a:cubicBezTo>
                    <a:cubicBezTo>
                      <a:pt x="101043" y="94942"/>
                      <a:pt x="100709" y="95722"/>
                      <a:pt x="102881" y="96849"/>
                    </a:cubicBezTo>
                    <a:cubicBezTo>
                      <a:pt x="105052" y="97976"/>
                      <a:pt x="105469" y="99450"/>
                      <a:pt x="108559" y="98323"/>
                    </a:cubicBezTo>
                    <a:cubicBezTo>
                      <a:pt x="110981" y="97369"/>
                      <a:pt x="113068" y="96502"/>
                      <a:pt x="115490" y="94682"/>
                    </a:cubicBezTo>
                    <a:cubicBezTo>
                      <a:pt x="114488" y="93208"/>
                      <a:pt x="113569" y="91473"/>
                      <a:pt x="113820" y="89306"/>
                    </a:cubicBezTo>
                    <a:cubicBezTo>
                      <a:pt x="114154" y="85751"/>
                      <a:pt x="111649" y="84190"/>
                      <a:pt x="115657" y="81242"/>
                    </a:cubicBezTo>
                    <a:cubicBezTo>
                      <a:pt x="119665" y="78381"/>
                      <a:pt x="120000" y="78728"/>
                      <a:pt x="117828" y="76734"/>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596" name="Shape 1942"/>
              <p:cNvSpPr/>
              <p:nvPr/>
            </p:nvSpPr>
            <p:spPr>
              <a:xfrm>
                <a:off x="7047762" y="4694203"/>
                <a:ext cx="1357752" cy="1203617"/>
              </a:xfrm>
              <a:custGeom>
                <a:avLst/>
                <a:gdLst/>
                <a:ahLst/>
                <a:cxnLst/>
                <a:rect l="0" t="0" r="0" b="0"/>
                <a:pathLst>
                  <a:path w="120000" h="120000" extrusionOk="0">
                    <a:moveTo>
                      <a:pt x="118623" y="83505"/>
                    </a:moveTo>
                    <a:cubicBezTo>
                      <a:pt x="120000" y="82873"/>
                      <a:pt x="119894" y="81609"/>
                      <a:pt x="119841" y="79770"/>
                    </a:cubicBezTo>
                    <a:cubicBezTo>
                      <a:pt x="119735" y="77931"/>
                      <a:pt x="119205" y="77126"/>
                      <a:pt x="117987" y="75459"/>
                    </a:cubicBezTo>
                    <a:cubicBezTo>
                      <a:pt x="116769" y="73735"/>
                      <a:pt x="116081" y="75574"/>
                      <a:pt x="114598" y="75919"/>
                    </a:cubicBezTo>
                    <a:cubicBezTo>
                      <a:pt x="113115" y="76206"/>
                      <a:pt x="112850" y="75517"/>
                      <a:pt x="112003" y="74482"/>
                    </a:cubicBezTo>
                    <a:cubicBezTo>
                      <a:pt x="111156" y="73448"/>
                      <a:pt x="111050" y="73965"/>
                      <a:pt x="109779" y="75344"/>
                    </a:cubicBezTo>
                    <a:cubicBezTo>
                      <a:pt x="108455" y="76724"/>
                      <a:pt x="106125" y="74482"/>
                      <a:pt x="105701" y="73735"/>
                    </a:cubicBezTo>
                    <a:cubicBezTo>
                      <a:pt x="105225" y="73045"/>
                      <a:pt x="104960" y="72471"/>
                      <a:pt x="104642" y="70977"/>
                    </a:cubicBezTo>
                    <a:cubicBezTo>
                      <a:pt x="104271" y="69425"/>
                      <a:pt x="101412" y="70057"/>
                      <a:pt x="100141" y="70000"/>
                    </a:cubicBezTo>
                    <a:cubicBezTo>
                      <a:pt x="98817" y="69942"/>
                      <a:pt x="99187" y="70000"/>
                      <a:pt x="98817" y="71206"/>
                    </a:cubicBezTo>
                    <a:cubicBezTo>
                      <a:pt x="98499" y="72413"/>
                      <a:pt x="97334" y="71839"/>
                      <a:pt x="96328" y="69252"/>
                    </a:cubicBezTo>
                    <a:cubicBezTo>
                      <a:pt x="95851" y="68160"/>
                      <a:pt x="96222" y="67126"/>
                      <a:pt x="96804" y="66321"/>
                    </a:cubicBezTo>
                    <a:cubicBezTo>
                      <a:pt x="96010" y="65804"/>
                      <a:pt x="95798" y="65000"/>
                      <a:pt x="96963" y="63965"/>
                    </a:cubicBezTo>
                    <a:cubicBezTo>
                      <a:pt x="99029" y="62011"/>
                      <a:pt x="99717" y="59482"/>
                      <a:pt x="98340" y="58218"/>
                    </a:cubicBezTo>
                    <a:cubicBezTo>
                      <a:pt x="96963" y="56954"/>
                      <a:pt x="93945" y="55459"/>
                      <a:pt x="93945" y="53965"/>
                    </a:cubicBezTo>
                    <a:cubicBezTo>
                      <a:pt x="93945" y="52471"/>
                      <a:pt x="92091" y="50977"/>
                      <a:pt x="93945" y="48390"/>
                    </a:cubicBezTo>
                    <a:cubicBezTo>
                      <a:pt x="95798" y="45862"/>
                      <a:pt x="96010" y="45862"/>
                      <a:pt x="96963" y="44597"/>
                    </a:cubicBezTo>
                    <a:cubicBezTo>
                      <a:pt x="97864" y="43275"/>
                      <a:pt x="97864" y="41609"/>
                      <a:pt x="96963" y="40747"/>
                    </a:cubicBezTo>
                    <a:cubicBezTo>
                      <a:pt x="96010" y="39885"/>
                      <a:pt x="95798" y="38390"/>
                      <a:pt x="94421" y="38160"/>
                    </a:cubicBezTo>
                    <a:cubicBezTo>
                      <a:pt x="92992" y="37988"/>
                      <a:pt x="92091" y="40114"/>
                      <a:pt x="91403" y="39482"/>
                    </a:cubicBezTo>
                    <a:cubicBezTo>
                      <a:pt x="90714" y="38793"/>
                      <a:pt x="89285" y="38390"/>
                      <a:pt x="89285" y="39655"/>
                    </a:cubicBezTo>
                    <a:cubicBezTo>
                      <a:pt x="89285" y="40977"/>
                      <a:pt x="87484" y="40747"/>
                      <a:pt x="86054" y="39655"/>
                    </a:cubicBezTo>
                    <a:cubicBezTo>
                      <a:pt x="84677" y="38620"/>
                      <a:pt x="83777" y="36034"/>
                      <a:pt x="84889" y="35402"/>
                    </a:cubicBezTo>
                    <a:cubicBezTo>
                      <a:pt x="86054" y="34770"/>
                      <a:pt x="86531" y="34540"/>
                      <a:pt x="85154" y="33275"/>
                    </a:cubicBezTo>
                    <a:cubicBezTo>
                      <a:pt x="83777" y="32011"/>
                      <a:pt x="83300" y="33275"/>
                      <a:pt x="85154" y="30747"/>
                    </a:cubicBezTo>
                    <a:cubicBezTo>
                      <a:pt x="87007" y="28160"/>
                      <a:pt x="87484" y="25632"/>
                      <a:pt x="88384" y="27528"/>
                    </a:cubicBezTo>
                    <a:cubicBezTo>
                      <a:pt x="89285" y="29425"/>
                      <a:pt x="89285" y="30919"/>
                      <a:pt x="90926" y="29252"/>
                    </a:cubicBezTo>
                    <a:cubicBezTo>
                      <a:pt x="92568" y="27528"/>
                      <a:pt x="89073" y="26666"/>
                      <a:pt x="92568" y="27528"/>
                    </a:cubicBezTo>
                    <a:cubicBezTo>
                      <a:pt x="96010" y="28390"/>
                      <a:pt x="96275" y="28620"/>
                      <a:pt x="98817" y="28160"/>
                    </a:cubicBezTo>
                    <a:cubicBezTo>
                      <a:pt x="101359" y="27758"/>
                      <a:pt x="102259" y="27528"/>
                      <a:pt x="103636" y="27298"/>
                    </a:cubicBezTo>
                    <a:cubicBezTo>
                      <a:pt x="105066" y="27126"/>
                      <a:pt x="105278" y="23505"/>
                      <a:pt x="105489" y="21781"/>
                    </a:cubicBezTo>
                    <a:cubicBezTo>
                      <a:pt x="105754" y="20057"/>
                      <a:pt x="105066" y="18390"/>
                      <a:pt x="104112" y="17931"/>
                    </a:cubicBezTo>
                    <a:cubicBezTo>
                      <a:pt x="103212" y="17528"/>
                      <a:pt x="101782" y="16666"/>
                      <a:pt x="101094" y="17931"/>
                    </a:cubicBezTo>
                    <a:cubicBezTo>
                      <a:pt x="100406" y="19195"/>
                      <a:pt x="98340" y="21149"/>
                      <a:pt x="96275" y="20689"/>
                    </a:cubicBezTo>
                    <a:cubicBezTo>
                      <a:pt x="94157" y="20287"/>
                      <a:pt x="91879" y="19195"/>
                      <a:pt x="92992" y="18160"/>
                    </a:cubicBezTo>
                    <a:cubicBezTo>
                      <a:pt x="94157" y="17068"/>
                      <a:pt x="93468" y="15402"/>
                      <a:pt x="92303" y="14310"/>
                    </a:cubicBezTo>
                    <a:cubicBezTo>
                      <a:pt x="91138" y="13275"/>
                      <a:pt x="91138" y="12183"/>
                      <a:pt x="91615" y="11551"/>
                    </a:cubicBezTo>
                    <a:cubicBezTo>
                      <a:pt x="92091" y="10919"/>
                      <a:pt x="93256" y="9195"/>
                      <a:pt x="90926" y="9425"/>
                    </a:cubicBezTo>
                    <a:cubicBezTo>
                      <a:pt x="88596" y="9655"/>
                      <a:pt x="83512" y="10287"/>
                      <a:pt x="85631" y="11781"/>
                    </a:cubicBezTo>
                    <a:cubicBezTo>
                      <a:pt x="87696" y="13275"/>
                      <a:pt x="87007" y="14770"/>
                      <a:pt x="85154" y="15172"/>
                    </a:cubicBezTo>
                    <a:cubicBezTo>
                      <a:pt x="83300" y="15574"/>
                      <a:pt x="79593" y="16666"/>
                      <a:pt x="80759" y="18160"/>
                    </a:cubicBezTo>
                    <a:cubicBezTo>
                      <a:pt x="81924" y="19655"/>
                      <a:pt x="81659" y="21781"/>
                      <a:pt x="80282" y="23275"/>
                    </a:cubicBezTo>
                    <a:cubicBezTo>
                      <a:pt x="78905" y="24770"/>
                      <a:pt x="78217" y="27931"/>
                      <a:pt x="76098" y="28160"/>
                    </a:cubicBezTo>
                    <a:cubicBezTo>
                      <a:pt x="74033" y="28390"/>
                      <a:pt x="73556" y="29655"/>
                      <a:pt x="73821" y="31551"/>
                    </a:cubicBezTo>
                    <a:cubicBezTo>
                      <a:pt x="74033" y="33505"/>
                      <a:pt x="73345" y="34137"/>
                      <a:pt x="74721" y="36494"/>
                    </a:cubicBezTo>
                    <a:cubicBezTo>
                      <a:pt x="76098" y="38793"/>
                      <a:pt x="76363" y="41781"/>
                      <a:pt x="74721" y="43275"/>
                    </a:cubicBezTo>
                    <a:cubicBezTo>
                      <a:pt x="73133" y="44770"/>
                      <a:pt x="70803" y="45229"/>
                      <a:pt x="70591" y="44597"/>
                    </a:cubicBezTo>
                    <a:cubicBezTo>
                      <a:pt x="70326" y="43908"/>
                      <a:pt x="69638" y="41379"/>
                      <a:pt x="67784" y="43505"/>
                    </a:cubicBezTo>
                    <a:cubicBezTo>
                      <a:pt x="65931" y="45632"/>
                      <a:pt x="63389" y="47528"/>
                      <a:pt x="61323" y="47356"/>
                    </a:cubicBezTo>
                    <a:cubicBezTo>
                      <a:pt x="59258" y="47126"/>
                      <a:pt x="56716" y="45402"/>
                      <a:pt x="56451" y="44770"/>
                    </a:cubicBezTo>
                    <a:cubicBezTo>
                      <a:pt x="56240" y="44137"/>
                      <a:pt x="56928" y="42011"/>
                      <a:pt x="54863" y="40747"/>
                    </a:cubicBezTo>
                    <a:cubicBezTo>
                      <a:pt x="52744" y="39482"/>
                      <a:pt x="55075" y="36896"/>
                      <a:pt x="52744" y="35172"/>
                    </a:cubicBezTo>
                    <a:cubicBezTo>
                      <a:pt x="50467" y="33505"/>
                      <a:pt x="50891" y="32643"/>
                      <a:pt x="50203" y="30287"/>
                    </a:cubicBezTo>
                    <a:cubicBezTo>
                      <a:pt x="49514" y="27931"/>
                      <a:pt x="46496" y="24540"/>
                      <a:pt x="44907" y="22816"/>
                    </a:cubicBezTo>
                    <a:cubicBezTo>
                      <a:pt x="43265" y="21149"/>
                      <a:pt x="38658" y="21551"/>
                      <a:pt x="37281" y="19022"/>
                    </a:cubicBezTo>
                    <a:cubicBezTo>
                      <a:pt x="35851" y="16436"/>
                      <a:pt x="34951" y="15402"/>
                      <a:pt x="36328" y="13908"/>
                    </a:cubicBezTo>
                    <a:cubicBezTo>
                      <a:pt x="37705" y="12413"/>
                      <a:pt x="37016" y="11551"/>
                      <a:pt x="35639" y="10919"/>
                    </a:cubicBezTo>
                    <a:cubicBezTo>
                      <a:pt x="34263" y="10287"/>
                      <a:pt x="32621" y="11551"/>
                      <a:pt x="32197" y="12816"/>
                    </a:cubicBezTo>
                    <a:cubicBezTo>
                      <a:pt x="31721" y="14137"/>
                      <a:pt x="30079" y="14770"/>
                      <a:pt x="28702" y="15402"/>
                    </a:cubicBezTo>
                    <a:cubicBezTo>
                      <a:pt x="27325" y="16034"/>
                      <a:pt x="25472" y="17068"/>
                      <a:pt x="24995" y="12816"/>
                    </a:cubicBezTo>
                    <a:cubicBezTo>
                      <a:pt x="24518" y="8563"/>
                      <a:pt x="24783" y="6034"/>
                      <a:pt x="24783" y="3908"/>
                    </a:cubicBezTo>
                    <a:cubicBezTo>
                      <a:pt x="24783" y="2471"/>
                      <a:pt x="24783" y="1321"/>
                      <a:pt x="23724" y="0"/>
                    </a:cubicBezTo>
                    <a:cubicBezTo>
                      <a:pt x="23618" y="114"/>
                      <a:pt x="23512" y="172"/>
                      <a:pt x="23406" y="287"/>
                    </a:cubicBezTo>
                    <a:cubicBezTo>
                      <a:pt x="21765" y="1321"/>
                      <a:pt x="20388" y="57"/>
                      <a:pt x="20388" y="2413"/>
                    </a:cubicBezTo>
                    <a:cubicBezTo>
                      <a:pt x="20388" y="4712"/>
                      <a:pt x="22665" y="4080"/>
                      <a:pt x="20388" y="4712"/>
                    </a:cubicBezTo>
                    <a:cubicBezTo>
                      <a:pt x="18058" y="5402"/>
                      <a:pt x="17369" y="4080"/>
                      <a:pt x="17369" y="6436"/>
                    </a:cubicBezTo>
                    <a:cubicBezTo>
                      <a:pt x="17369" y="8793"/>
                      <a:pt x="18058" y="11781"/>
                      <a:pt x="17846" y="13678"/>
                    </a:cubicBezTo>
                    <a:cubicBezTo>
                      <a:pt x="17581" y="15574"/>
                      <a:pt x="17157" y="16666"/>
                      <a:pt x="15304" y="15804"/>
                    </a:cubicBezTo>
                    <a:cubicBezTo>
                      <a:pt x="13451" y="14942"/>
                      <a:pt x="14351" y="12413"/>
                      <a:pt x="12074" y="15172"/>
                    </a:cubicBezTo>
                    <a:cubicBezTo>
                      <a:pt x="11650" y="15632"/>
                      <a:pt x="11332" y="16034"/>
                      <a:pt x="11067" y="16379"/>
                    </a:cubicBezTo>
                    <a:cubicBezTo>
                      <a:pt x="11226" y="17126"/>
                      <a:pt x="11279" y="18103"/>
                      <a:pt x="11597" y="19425"/>
                    </a:cubicBezTo>
                    <a:cubicBezTo>
                      <a:pt x="12285" y="22643"/>
                      <a:pt x="12285" y="22011"/>
                      <a:pt x="12762" y="23505"/>
                    </a:cubicBezTo>
                    <a:cubicBezTo>
                      <a:pt x="13186" y="25000"/>
                      <a:pt x="13451" y="24770"/>
                      <a:pt x="15516" y="22816"/>
                    </a:cubicBezTo>
                    <a:cubicBezTo>
                      <a:pt x="17581" y="20919"/>
                      <a:pt x="16469" y="23908"/>
                      <a:pt x="18058" y="25172"/>
                    </a:cubicBezTo>
                    <a:cubicBezTo>
                      <a:pt x="19699" y="26494"/>
                      <a:pt x="18270" y="28620"/>
                      <a:pt x="18746" y="31379"/>
                    </a:cubicBezTo>
                    <a:cubicBezTo>
                      <a:pt x="19223" y="34137"/>
                      <a:pt x="19435" y="35000"/>
                      <a:pt x="19223" y="37356"/>
                    </a:cubicBezTo>
                    <a:cubicBezTo>
                      <a:pt x="19011" y="39655"/>
                      <a:pt x="17846" y="43103"/>
                      <a:pt x="17846" y="45229"/>
                    </a:cubicBezTo>
                    <a:cubicBezTo>
                      <a:pt x="17846" y="47356"/>
                      <a:pt x="16469" y="47356"/>
                      <a:pt x="17846" y="49482"/>
                    </a:cubicBezTo>
                    <a:cubicBezTo>
                      <a:pt x="19223" y="51609"/>
                      <a:pt x="14351" y="50114"/>
                      <a:pt x="14139" y="51609"/>
                    </a:cubicBezTo>
                    <a:cubicBezTo>
                      <a:pt x="13874" y="53103"/>
                      <a:pt x="13186" y="53735"/>
                      <a:pt x="11120" y="53505"/>
                    </a:cubicBezTo>
                    <a:cubicBezTo>
                      <a:pt x="9055" y="53333"/>
                      <a:pt x="9744" y="56724"/>
                      <a:pt x="8367" y="57758"/>
                    </a:cubicBezTo>
                    <a:cubicBezTo>
                      <a:pt x="6937" y="58850"/>
                      <a:pt x="4183" y="59885"/>
                      <a:pt x="4183" y="62471"/>
                    </a:cubicBezTo>
                    <a:cubicBezTo>
                      <a:pt x="4183" y="65000"/>
                      <a:pt x="2806" y="65000"/>
                      <a:pt x="1429" y="65862"/>
                    </a:cubicBezTo>
                    <a:cubicBezTo>
                      <a:pt x="0" y="66724"/>
                      <a:pt x="1165" y="68448"/>
                      <a:pt x="1641" y="69712"/>
                    </a:cubicBezTo>
                    <a:cubicBezTo>
                      <a:pt x="2118" y="70977"/>
                      <a:pt x="3971" y="72068"/>
                      <a:pt x="3706" y="73563"/>
                    </a:cubicBezTo>
                    <a:cubicBezTo>
                      <a:pt x="3495" y="75057"/>
                      <a:pt x="1165" y="74597"/>
                      <a:pt x="1429" y="77183"/>
                    </a:cubicBezTo>
                    <a:cubicBezTo>
                      <a:pt x="1641" y="79712"/>
                      <a:pt x="5560" y="76321"/>
                      <a:pt x="7202" y="74827"/>
                    </a:cubicBezTo>
                    <a:cubicBezTo>
                      <a:pt x="8790" y="73333"/>
                      <a:pt x="10644" y="74367"/>
                      <a:pt x="12497" y="74827"/>
                    </a:cubicBezTo>
                    <a:cubicBezTo>
                      <a:pt x="14351" y="75229"/>
                      <a:pt x="16469" y="75057"/>
                      <a:pt x="18058" y="73965"/>
                    </a:cubicBezTo>
                    <a:cubicBezTo>
                      <a:pt x="19699" y="72873"/>
                      <a:pt x="18746" y="75862"/>
                      <a:pt x="17581" y="77183"/>
                    </a:cubicBezTo>
                    <a:cubicBezTo>
                      <a:pt x="16469" y="78448"/>
                      <a:pt x="17369" y="79712"/>
                      <a:pt x="18534" y="81206"/>
                    </a:cubicBezTo>
                    <a:cubicBezTo>
                      <a:pt x="19699" y="82701"/>
                      <a:pt x="18058" y="84195"/>
                      <a:pt x="19699" y="85057"/>
                    </a:cubicBezTo>
                    <a:cubicBezTo>
                      <a:pt x="21288" y="85919"/>
                      <a:pt x="19223" y="87183"/>
                      <a:pt x="19911" y="88218"/>
                    </a:cubicBezTo>
                    <a:cubicBezTo>
                      <a:pt x="20600" y="89310"/>
                      <a:pt x="22453" y="89942"/>
                      <a:pt x="23406" y="89540"/>
                    </a:cubicBezTo>
                    <a:cubicBezTo>
                      <a:pt x="24307" y="89080"/>
                      <a:pt x="25948" y="88850"/>
                      <a:pt x="27537" y="90344"/>
                    </a:cubicBezTo>
                    <a:cubicBezTo>
                      <a:pt x="29179" y="91839"/>
                      <a:pt x="28014" y="92701"/>
                      <a:pt x="26637" y="93965"/>
                    </a:cubicBezTo>
                    <a:cubicBezTo>
                      <a:pt x="25207" y="95287"/>
                      <a:pt x="25472" y="95919"/>
                      <a:pt x="25684" y="97586"/>
                    </a:cubicBezTo>
                    <a:cubicBezTo>
                      <a:pt x="25948" y="99310"/>
                      <a:pt x="23406" y="102298"/>
                      <a:pt x="23142" y="103793"/>
                    </a:cubicBezTo>
                    <a:cubicBezTo>
                      <a:pt x="22930" y="105287"/>
                      <a:pt x="26849" y="103793"/>
                      <a:pt x="28225" y="104655"/>
                    </a:cubicBezTo>
                    <a:cubicBezTo>
                      <a:pt x="29602" y="105517"/>
                      <a:pt x="31244" y="105689"/>
                      <a:pt x="32886" y="105689"/>
                    </a:cubicBezTo>
                    <a:cubicBezTo>
                      <a:pt x="34474" y="105689"/>
                      <a:pt x="34263" y="107413"/>
                      <a:pt x="33309" y="108908"/>
                    </a:cubicBezTo>
                    <a:cubicBezTo>
                      <a:pt x="32409" y="110402"/>
                      <a:pt x="33309" y="110804"/>
                      <a:pt x="34951" y="111034"/>
                    </a:cubicBezTo>
                    <a:cubicBezTo>
                      <a:pt x="36593" y="111264"/>
                      <a:pt x="36593" y="112298"/>
                      <a:pt x="36593" y="113563"/>
                    </a:cubicBezTo>
                    <a:cubicBezTo>
                      <a:pt x="36593" y="114885"/>
                      <a:pt x="37969" y="114885"/>
                      <a:pt x="38658" y="113390"/>
                    </a:cubicBezTo>
                    <a:cubicBezTo>
                      <a:pt x="39346" y="111896"/>
                      <a:pt x="40035" y="113160"/>
                      <a:pt x="41676" y="114425"/>
                    </a:cubicBezTo>
                    <a:cubicBezTo>
                      <a:pt x="43265" y="115689"/>
                      <a:pt x="45383" y="112528"/>
                      <a:pt x="47449" y="111034"/>
                    </a:cubicBezTo>
                    <a:cubicBezTo>
                      <a:pt x="49514" y="109540"/>
                      <a:pt x="50679" y="110804"/>
                      <a:pt x="50467" y="111436"/>
                    </a:cubicBezTo>
                    <a:cubicBezTo>
                      <a:pt x="50203" y="112068"/>
                      <a:pt x="51156" y="115287"/>
                      <a:pt x="52321" y="117643"/>
                    </a:cubicBezTo>
                    <a:cubicBezTo>
                      <a:pt x="53433" y="120000"/>
                      <a:pt x="53909" y="118678"/>
                      <a:pt x="55286" y="117873"/>
                    </a:cubicBezTo>
                    <a:cubicBezTo>
                      <a:pt x="56716" y="117011"/>
                      <a:pt x="57616" y="118678"/>
                      <a:pt x="59470" y="118505"/>
                    </a:cubicBezTo>
                    <a:cubicBezTo>
                      <a:pt x="61323" y="118275"/>
                      <a:pt x="59947" y="116781"/>
                      <a:pt x="58993" y="114655"/>
                    </a:cubicBezTo>
                    <a:cubicBezTo>
                      <a:pt x="58093" y="112528"/>
                      <a:pt x="59258" y="112931"/>
                      <a:pt x="59470" y="111436"/>
                    </a:cubicBezTo>
                    <a:cubicBezTo>
                      <a:pt x="59682" y="109942"/>
                      <a:pt x="57140" y="106551"/>
                      <a:pt x="56716" y="105287"/>
                    </a:cubicBezTo>
                    <a:cubicBezTo>
                      <a:pt x="56240" y="104022"/>
                      <a:pt x="55763" y="101896"/>
                      <a:pt x="56928" y="100172"/>
                    </a:cubicBezTo>
                    <a:cubicBezTo>
                      <a:pt x="58093" y="98448"/>
                      <a:pt x="58993" y="98678"/>
                      <a:pt x="59470" y="99540"/>
                    </a:cubicBezTo>
                    <a:cubicBezTo>
                      <a:pt x="59947" y="100402"/>
                      <a:pt x="59947" y="100804"/>
                      <a:pt x="60635" y="100172"/>
                    </a:cubicBezTo>
                    <a:cubicBezTo>
                      <a:pt x="61323" y="99540"/>
                      <a:pt x="61800" y="99942"/>
                      <a:pt x="63865" y="100574"/>
                    </a:cubicBezTo>
                    <a:cubicBezTo>
                      <a:pt x="65931" y="101206"/>
                      <a:pt x="65030" y="99942"/>
                      <a:pt x="67096" y="97413"/>
                    </a:cubicBezTo>
                    <a:cubicBezTo>
                      <a:pt x="69161" y="94827"/>
                      <a:pt x="70114" y="95287"/>
                      <a:pt x="71491" y="95919"/>
                    </a:cubicBezTo>
                    <a:cubicBezTo>
                      <a:pt x="72868" y="96551"/>
                      <a:pt x="74298" y="98275"/>
                      <a:pt x="75887" y="99310"/>
                    </a:cubicBezTo>
                    <a:cubicBezTo>
                      <a:pt x="77528" y="100402"/>
                      <a:pt x="79117" y="98045"/>
                      <a:pt x="80070" y="95689"/>
                    </a:cubicBezTo>
                    <a:cubicBezTo>
                      <a:pt x="80970" y="93333"/>
                      <a:pt x="81924" y="95459"/>
                      <a:pt x="82612" y="96551"/>
                    </a:cubicBezTo>
                    <a:cubicBezTo>
                      <a:pt x="83300" y="97586"/>
                      <a:pt x="84466" y="96781"/>
                      <a:pt x="84889" y="94827"/>
                    </a:cubicBezTo>
                    <a:cubicBezTo>
                      <a:pt x="85366" y="92931"/>
                      <a:pt x="87696" y="96954"/>
                      <a:pt x="89285" y="98045"/>
                    </a:cubicBezTo>
                    <a:cubicBezTo>
                      <a:pt x="90926" y="99080"/>
                      <a:pt x="90450" y="95459"/>
                      <a:pt x="91138" y="94425"/>
                    </a:cubicBezTo>
                    <a:cubicBezTo>
                      <a:pt x="91879" y="93333"/>
                      <a:pt x="93680" y="94655"/>
                      <a:pt x="94421" y="95287"/>
                    </a:cubicBezTo>
                    <a:cubicBezTo>
                      <a:pt x="95110" y="95919"/>
                      <a:pt x="96487" y="95459"/>
                      <a:pt x="97387" y="94425"/>
                    </a:cubicBezTo>
                    <a:cubicBezTo>
                      <a:pt x="98340" y="93333"/>
                      <a:pt x="99505" y="93333"/>
                      <a:pt x="101094" y="92471"/>
                    </a:cubicBezTo>
                    <a:cubicBezTo>
                      <a:pt x="102736" y="91666"/>
                      <a:pt x="101571" y="91206"/>
                      <a:pt x="101571" y="89540"/>
                    </a:cubicBezTo>
                    <a:cubicBezTo>
                      <a:pt x="101571" y="87816"/>
                      <a:pt x="102736" y="87816"/>
                      <a:pt x="104589" y="87816"/>
                    </a:cubicBezTo>
                    <a:cubicBezTo>
                      <a:pt x="106443" y="87816"/>
                      <a:pt x="106443" y="87183"/>
                      <a:pt x="107819" y="85689"/>
                    </a:cubicBezTo>
                    <a:cubicBezTo>
                      <a:pt x="109196" y="84195"/>
                      <a:pt x="109461" y="86724"/>
                      <a:pt x="110838" y="87816"/>
                    </a:cubicBezTo>
                    <a:cubicBezTo>
                      <a:pt x="110838" y="87816"/>
                      <a:pt x="110891" y="87873"/>
                      <a:pt x="110891" y="87873"/>
                    </a:cubicBezTo>
                    <a:cubicBezTo>
                      <a:pt x="112056" y="86436"/>
                      <a:pt x="113592" y="85229"/>
                      <a:pt x="114068" y="84080"/>
                    </a:cubicBezTo>
                    <a:cubicBezTo>
                      <a:pt x="114810" y="82471"/>
                      <a:pt x="117193" y="84137"/>
                      <a:pt x="118623" y="83505"/>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597" name="Shape 1944"/>
              <p:cNvSpPr/>
              <p:nvPr/>
            </p:nvSpPr>
            <p:spPr>
              <a:xfrm>
                <a:off x="8259256" y="3164477"/>
                <a:ext cx="763654" cy="1147606"/>
              </a:xfrm>
              <a:custGeom>
                <a:avLst/>
                <a:gdLst/>
                <a:ahLst/>
                <a:cxnLst/>
                <a:rect l="0" t="0" r="0" b="0"/>
                <a:pathLst>
                  <a:path w="120000" h="120000" extrusionOk="0">
                    <a:moveTo>
                      <a:pt x="118397" y="91987"/>
                    </a:moveTo>
                    <a:cubicBezTo>
                      <a:pt x="116700" y="90301"/>
                      <a:pt x="109725" y="87289"/>
                      <a:pt x="108311" y="84638"/>
                    </a:cubicBezTo>
                    <a:cubicBezTo>
                      <a:pt x="106802" y="81927"/>
                      <a:pt x="105388" y="80843"/>
                      <a:pt x="102937" y="79156"/>
                    </a:cubicBezTo>
                    <a:cubicBezTo>
                      <a:pt x="100487" y="77469"/>
                      <a:pt x="99450" y="75722"/>
                      <a:pt x="99261" y="72349"/>
                    </a:cubicBezTo>
                    <a:cubicBezTo>
                      <a:pt x="98978" y="69036"/>
                      <a:pt x="100487" y="66867"/>
                      <a:pt x="101901" y="64759"/>
                    </a:cubicBezTo>
                    <a:cubicBezTo>
                      <a:pt x="103315" y="62650"/>
                      <a:pt x="106614" y="61204"/>
                      <a:pt x="104163" y="57650"/>
                    </a:cubicBezTo>
                    <a:cubicBezTo>
                      <a:pt x="101712" y="54036"/>
                      <a:pt x="100204" y="53493"/>
                      <a:pt x="100204" y="51385"/>
                    </a:cubicBezTo>
                    <a:cubicBezTo>
                      <a:pt x="100204" y="49277"/>
                      <a:pt x="100864" y="45361"/>
                      <a:pt x="98413" y="43795"/>
                    </a:cubicBezTo>
                    <a:cubicBezTo>
                      <a:pt x="95962" y="42228"/>
                      <a:pt x="97376" y="40000"/>
                      <a:pt x="98790" y="38433"/>
                    </a:cubicBezTo>
                    <a:cubicBezTo>
                      <a:pt x="100204" y="36867"/>
                      <a:pt x="104351" y="37168"/>
                      <a:pt x="102560" y="35542"/>
                    </a:cubicBezTo>
                    <a:cubicBezTo>
                      <a:pt x="100675" y="33855"/>
                      <a:pt x="100487" y="33493"/>
                      <a:pt x="102278" y="32530"/>
                    </a:cubicBezTo>
                    <a:cubicBezTo>
                      <a:pt x="104163" y="31506"/>
                      <a:pt x="103974" y="30361"/>
                      <a:pt x="102560" y="29277"/>
                    </a:cubicBezTo>
                    <a:cubicBezTo>
                      <a:pt x="101052" y="28132"/>
                      <a:pt x="93228" y="23795"/>
                      <a:pt x="96999" y="21686"/>
                    </a:cubicBezTo>
                    <a:cubicBezTo>
                      <a:pt x="100675" y="19578"/>
                      <a:pt x="102937" y="19759"/>
                      <a:pt x="103126" y="16867"/>
                    </a:cubicBezTo>
                    <a:cubicBezTo>
                      <a:pt x="103315" y="13975"/>
                      <a:pt x="103786" y="14216"/>
                      <a:pt x="104351" y="11987"/>
                    </a:cubicBezTo>
                    <a:cubicBezTo>
                      <a:pt x="105011" y="9698"/>
                      <a:pt x="105200" y="8915"/>
                      <a:pt x="106614" y="7951"/>
                    </a:cubicBezTo>
                    <a:cubicBezTo>
                      <a:pt x="108028" y="6927"/>
                      <a:pt x="108876" y="5060"/>
                      <a:pt x="107462" y="3915"/>
                    </a:cubicBezTo>
                    <a:cubicBezTo>
                      <a:pt x="106331" y="3072"/>
                      <a:pt x="104351" y="1506"/>
                      <a:pt x="103503" y="0"/>
                    </a:cubicBezTo>
                    <a:cubicBezTo>
                      <a:pt x="102937" y="60"/>
                      <a:pt x="102278" y="481"/>
                      <a:pt x="101241" y="1445"/>
                    </a:cubicBezTo>
                    <a:cubicBezTo>
                      <a:pt x="97941" y="4819"/>
                      <a:pt x="95962" y="5481"/>
                      <a:pt x="93888" y="4578"/>
                    </a:cubicBezTo>
                    <a:cubicBezTo>
                      <a:pt x="91814" y="3674"/>
                      <a:pt x="86441" y="1265"/>
                      <a:pt x="86441" y="2831"/>
                    </a:cubicBezTo>
                    <a:cubicBezTo>
                      <a:pt x="86441" y="4397"/>
                      <a:pt x="87289" y="5240"/>
                      <a:pt x="84838" y="6626"/>
                    </a:cubicBezTo>
                    <a:cubicBezTo>
                      <a:pt x="82293" y="7951"/>
                      <a:pt x="79088" y="8192"/>
                      <a:pt x="79465" y="10421"/>
                    </a:cubicBezTo>
                    <a:cubicBezTo>
                      <a:pt x="79842" y="12650"/>
                      <a:pt x="85216" y="15542"/>
                      <a:pt x="78617" y="15963"/>
                    </a:cubicBezTo>
                    <a:cubicBezTo>
                      <a:pt x="72018" y="16445"/>
                      <a:pt x="73244" y="16445"/>
                      <a:pt x="72018" y="18192"/>
                    </a:cubicBezTo>
                    <a:cubicBezTo>
                      <a:pt x="70793" y="20000"/>
                      <a:pt x="67494" y="21325"/>
                      <a:pt x="65891" y="22891"/>
                    </a:cubicBezTo>
                    <a:cubicBezTo>
                      <a:pt x="64194" y="24457"/>
                      <a:pt x="61366" y="25120"/>
                      <a:pt x="61366" y="27349"/>
                    </a:cubicBezTo>
                    <a:cubicBezTo>
                      <a:pt x="61366" y="29578"/>
                      <a:pt x="62120" y="30481"/>
                      <a:pt x="59293" y="30481"/>
                    </a:cubicBezTo>
                    <a:cubicBezTo>
                      <a:pt x="56370" y="30481"/>
                      <a:pt x="54296" y="33373"/>
                      <a:pt x="51846" y="31807"/>
                    </a:cubicBezTo>
                    <a:cubicBezTo>
                      <a:pt x="49395" y="30240"/>
                      <a:pt x="46472" y="28253"/>
                      <a:pt x="44870" y="29578"/>
                    </a:cubicBezTo>
                    <a:cubicBezTo>
                      <a:pt x="43173" y="30963"/>
                      <a:pt x="38648" y="30240"/>
                      <a:pt x="36197" y="30240"/>
                    </a:cubicBezTo>
                    <a:cubicBezTo>
                      <a:pt x="35915" y="30240"/>
                      <a:pt x="35726" y="30240"/>
                      <a:pt x="35538" y="30180"/>
                    </a:cubicBezTo>
                    <a:cubicBezTo>
                      <a:pt x="34312" y="31265"/>
                      <a:pt x="33181" y="32048"/>
                      <a:pt x="31484" y="32831"/>
                    </a:cubicBezTo>
                    <a:cubicBezTo>
                      <a:pt x="29222" y="33855"/>
                      <a:pt x="30447" y="34518"/>
                      <a:pt x="29599" y="35843"/>
                    </a:cubicBezTo>
                    <a:cubicBezTo>
                      <a:pt x="28845" y="37168"/>
                      <a:pt x="28845" y="37530"/>
                      <a:pt x="30447" y="38855"/>
                    </a:cubicBezTo>
                    <a:cubicBezTo>
                      <a:pt x="32144" y="40180"/>
                      <a:pt x="30070" y="40903"/>
                      <a:pt x="30824" y="42409"/>
                    </a:cubicBezTo>
                    <a:cubicBezTo>
                      <a:pt x="31673" y="43975"/>
                      <a:pt x="36857" y="44578"/>
                      <a:pt x="40534" y="45000"/>
                    </a:cubicBezTo>
                    <a:cubicBezTo>
                      <a:pt x="44210" y="45421"/>
                      <a:pt x="44493" y="45783"/>
                      <a:pt x="47132" y="47228"/>
                    </a:cubicBezTo>
                    <a:cubicBezTo>
                      <a:pt x="49772" y="48674"/>
                      <a:pt x="55805" y="49036"/>
                      <a:pt x="59481" y="49698"/>
                    </a:cubicBezTo>
                    <a:cubicBezTo>
                      <a:pt x="63157" y="50361"/>
                      <a:pt x="61084" y="52289"/>
                      <a:pt x="62592" y="54277"/>
                    </a:cubicBezTo>
                    <a:cubicBezTo>
                      <a:pt x="64006" y="56265"/>
                      <a:pt x="60895" y="56506"/>
                      <a:pt x="58821" y="58192"/>
                    </a:cubicBezTo>
                    <a:cubicBezTo>
                      <a:pt x="56842" y="59879"/>
                      <a:pt x="58633" y="61204"/>
                      <a:pt x="60518" y="62530"/>
                    </a:cubicBezTo>
                    <a:cubicBezTo>
                      <a:pt x="62403" y="63855"/>
                      <a:pt x="62969" y="64457"/>
                      <a:pt x="62403" y="65963"/>
                    </a:cubicBezTo>
                    <a:cubicBezTo>
                      <a:pt x="61743" y="67530"/>
                      <a:pt x="55616" y="67650"/>
                      <a:pt x="53071" y="67469"/>
                    </a:cubicBezTo>
                    <a:cubicBezTo>
                      <a:pt x="50620" y="67228"/>
                      <a:pt x="51280" y="67108"/>
                      <a:pt x="50620" y="67891"/>
                    </a:cubicBezTo>
                    <a:cubicBezTo>
                      <a:pt x="50054" y="68674"/>
                      <a:pt x="49583" y="68554"/>
                      <a:pt x="47981" y="67891"/>
                    </a:cubicBezTo>
                    <a:cubicBezTo>
                      <a:pt x="46284" y="67228"/>
                      <a:pt x="46095" y="68012"/>
                      <a:pt x="43456" y="68433"/>
                    </a:cubicBezTo>
                    <a:cubicBezTo>
                      <a:pt x="40722" y="68915"/>
                      <a:pt x="44493" y="70000"/>
                      <a:pt x="44493" y="72048"/>
                    </a:cubicBezTo>
                    <a:cubicBezTo>
                      <a:pt x="44493" y="74036"/>
                      <a:pt x="41948" y="72831"/>
                      <a:pt x="39497" y="72831"/>
                    </a:cubicBezTo>
                    <a:cubicBezTo>
                      <a:pt x="37046" y="72831"/>
                      <a:pt x="36669" y="73614"/>
                      <a:pt x="33558" y="73795"/>
                    </a:cubicBezTo>
                    <a:cubicBezTo>
                      <a:pt x="30447" y="74036"/>
                      <a:pt x="27996" y="72710"/>
                      <a:pt x="27148" y="71566"/>
                    </a:cubicBezTo>
                    <a:cubicBezTo>
                      <a:pt x="26300" y="70481"/>
                      <a:pt x="23472" y="71024"/>
                      <a:pt x="19324" y="71265"/>
                    </a:cubicBezTo>
                    <a:cubicBezTo>
                      <a:pt x="15176" y="71445"/>
                      <a:pt x="16213" y="73614"/>
                      <a:pt x="17250" y="74578"/>
                    </a:cubicBezTo>
                    <a:cubicBezTo>
                      <a:pt x="18287" y="75602"/>
                      <a:pt x="18098" y="76506"/>
                      <a:pt x="16496" y="76927"/>
                    </a:cubicBezTo>
                    <a:cubicBezTo>
                      <a:pt x="14799" y="77409"/>
                      <a:pt x="13574" y="78614"/>
                      <a:pt x="13385" y="79518"/>
                    </a:cubicBezTo>
                    <a:cubicBezTo>
                      <a:pt x="13197" y="80421"/>
                      <a:pt x="14988" y="80421"/>
                      <a:pt x="16873" y="80180"/>
                    </a:cubicBezTo>
                    <a:cubicBezTo>
                      <a:pt x="18758" y="79939"/>
                      <a:pt x="19512" y="81204"/>
                      <a:pt x="21021" y="82048"/>
                    </a:cubicBezTo>
                    <a:cubicBezTo>
                      <a:pt x="22435" y="82951"/>
                      <a:pt x="19795" y="83975"/>
                      <a:pt x="19984" y="85301"/>
                    </a:cubicBezTo>
                    <a:cubicBezTo>
                      <a:pt x="20172" y="86626"/>
                      <a:pt x="18758" y="86626"/>
                      <a:pt x="17721" y="87650"/>
                    </a:cubicBezTo>
                    <a:cubicBezTo>
                      <a:pt x="16684" y="88674"/>
                      <a:pt x="15836" y="88795"/>
                      <a:pt x="16873" y="89216"/>
                    </a:cubicBezTo>
                    <a:cubicBezTo>
                      <a:pt x="17910" y="89638"/>
                      <a:pt x="18758" y="90240"/>
                      <a:pt x="17062" y="91204"/>
                    </a:cubicBezTo>
                    <a:cubicBezTo>
                      <a:pt x="15459" y="92228"/>
                      <a:pt x="17062" y="91867"/>
                      <a:pt x="18947" y="92771"/>
                    </a:cubicBezTo>
                    <a:cubicBezTo>
                      <a:pt x="20738" y="93674"/>
                      <a:pt x="20172" y="94578"/>
                      <a:pt x="17439" y="94698"/>
                    </a:cubicBezTo>
                    <a:cubicBezTo>
                      <a:pt x="14799" y="94819"/>
                      <a:pt x="15176" y="94096"/>
                      <a:pt x="13951" y="93433"/>
                    </a:cubicBezTo>
                    <a:cubicBezTo>
                      <a:pt x="12725" y="92771"/>
                      <a:pt x="12160" y="93674"/>
                      <a:pt x="11688" y="94457"/>
                    </a:cubicBezTo>
                    <a:cubicBezTo>
                      <a:pt x="11311" y="95240"/>
                      <a:pt x="8672" y="94457"/>
                      <a:pt x="7164" y="94216"/>
                    </a:cubicBezTo>
                    <a:cubicBezTo>
                      <a:pt x="5750" y="94036"/>
                      <a:pt x="4524" y="95120"/>
                      <a:pt x="2262" y="95903"/>
                    </a:cubicBezTo>
                    <a:cubicBezTo>
                      <a:pt x="0" y="96686"/>
                      <a:pt x="3487" y="97349"/>
                      <a:pt x="5750" y="97831"/>
                    </a:cubicBezTo>
                    <a:cubicBezTo>
                      <a:pt x="8012" y="98253"/>
                      <a:pt x="7824" y="98674"/>
                      <a:pt x="6410" y="99698"/>
                    </a:cubicBezTo>
                    <a:cubicBezTo>
                      <a:pt x="4901" y="100722"/>
                      <a:pt x="7824" y="101506"/>
                      <a:pt x="5750" y="102289"/>
                    </a:cubicBezTo>
                    <a:cubicBezTo>
                      <a:pt x="4619" y="102710"/>
                      <a:pt x="3205" y="103674"/>
                      <a:pt x="2262" y="104457"/>
                    </a:cubicBezTo>
                    <a:cubicBezTo>
                      <a:pt x="3016" y="104457"/>
                      <a:pt x="3676" y="104518"/>
                      <a:pt x="4336" y="104518"/>
                    </a:cubicBezTo>
                    <a:cubicBezTo>
                      <a:pt x="7352" y="104518"/>
                      <a:pt x="7635" y="106506"/>
                      <a:pt x="10274" y="108433"/>
                    </a:cubicBezTo>
                    <a:cubicBezTo>
                      <a:pt x="12914" y="110301"/>
                      <a:pt x="16873" y="108855"/>
                      <a:pt x="20172" y="107771"/>
                    </a:cubicBezTo>
                    <a:cubicBezTo>
                      <a:pt x="23472" y="106626"/>
                      <a:pt x="25545" y="107108"/>
                      <a:pt x="29505" y="106987"/>
                    </a:cubicBezTo>
                    <a:cubicBezTo>
                      <a:pt x="33558" y="106807"/>
                      <a:pt x="31390" y="108614"/>
                      <a:pt x="32898" y="109819"/>
                    </a:cubicBezTo>
                    <a:cubicBezTo>
                      <a:pt x="34501" y="110963"/>
                      <a:pt x="36009" y="110301"/>
                      <a:pt x="37894" y="109819"/>
                    </a:cubicBezTo>
                    <a:cubicBezTo>
                      <a:pt x="39685" y="109337"/>
                      <a:pt x="40345" y="109457"/>
                      <a:pt x="41288" y="110481"/>
                    </a:cubicBezTo>
                    <a:cubicBezTo>
                      <a:pt x="42230" y="111506"/>
                      <a:pt x="43079" y="111506"/>
                      <a:pt x="44681" y="111144"/>
                    </a:cubicBezTo>
                    <a:cubicBezTo>
                      <a:pt x="46190" y="110843"/>
                      <a:pt x="48075" y="112469"/>
                      <a:pt x="50526" y="113855"/>
                    </a:cubicBezTo>
                    <a:cubicBezTo>
                      <a:pt x="52977" y="115180"/>
                      <a:pt x="55145" y="114156"/>
                      <a:pt x="57596" y="113012"/>
                    </a:cubicBezTo>
                    <a:cubicBezTo>
                      <a:pt x="60141" y="111807"/>
                      <a:pt x="61649" y="113012"/>
                      <a:pt x="63817" y="113012"/>
                    </a:cubicBezTo>
                    <a:cubicBezTo>
                      <a:pt x="65985" y="113012"/>
                      <a:pt x="68153" y="114156"/>
                      <a:pt x="69662" y="115180"/>
                    </a:cubicBezTo>
                    <a:cubicBezTo>
                      <a:pt x="71264" y="116204"/>
                      <a:pt x="72490" y="116325"/>
                      <a:pt x="75883" y="116204"/>
                    </a:cubicBezTo>
                    <a:cubicBezTo>
                      <a:pt x="79277" y="116024"/>
                      <a:pt x="78051" y="116686"/>
                      <a:pt x="80785" y="118373"/>
                    </a:cubicBezTo>
                    <a:cubicBezTo>
                      <a:pt x="83613" y="120000"/>
                      <a:pt x="85121" y="119036"/>
                      <a:pt x="88515" y="118012"/>
                    </a:cubicBezTo>
                    <a:cubicBezTo>
                      <a:pt x="89269" y="117771"/>
                      <a:pt x="90023" y="117710"/>
                      <a:pt x="90777" y="117590"/>
                    </a:cubicBezTo>
                    <a:cubicBezTo>
                      <a:pt x="91249" y="116626"/>
                      <a:pt x="91720" y="115542"/>
                      <a:pt x="91437" y="115000"/>
                    </a:cubicBezTo>
                    <a:cubicBezTo>
                      <a:pt x="90777" y="113915"/>
                      <a:pt x="89363" y="112891"/>
                      <a:pt x="87478" y="111987"/>
                    </a:cubicBezTo>
                    <a:cubicBezTo>
                      <a:pt x="85593" y="111084"/>
                      <a:pt x="86252" y="110662"/>
                      <a:pt x="87666" y="109397"/>
                    </a:cubicBezTo>
                    <a:cubicBezTo>
                      <a:pt x="89175" y="108192"/>
                      <a:pt x="88892" y="106506"/>
                      <a:pt x="92191" y="106626"/>
                    </a:cubicBezTo>
                    <a:cubicBezTo>
                      <a:pt x="95490" y="106746"/>
                      <a:pt x="99638" y="106867"/>
                      <a:pt x="99827" y="105542"/>
                    </a:cubicBezTo>
                    <a:cubicBezTo>
                      <a:pt x="100015" y="104156"/>
                      <a:pt x="101241" y="102168"/>
                      <a:pt x="98413" y="102048"/>
                    </a:cubicBezTo>
                    <a:cubicBezTo>
                      <a:pt x="95490" y="101927"/>
                      <a:pt x="91626" y="102289"/>
                      <a:pt x="91814" y="101144"/>
                    </a:cubicBezTo>
                    <a:cubicBezTo>
                      <a:pt x="92003" y="100060"/>
                      <a:pt x="92191" y="99036"/>
                      <a:pt x="89740" y="99036"/>
                    </a:cubicBezTo>
                    <a:cubicBezTo>
                      <a:pt x="87289" y="99036"/>
                      <a:pt x="86064" y="98614"/>
                      <a:pt x="86064" y="97951"/>
                    </a:cubicBezTo>
                    <a:cubicBezTo>
                      <a:pt x="86064" y="97228"/>
                      <a:pt x="85216" y="95903"/>
                      <a:pt x="90966" y="96385"/>
                    </a:cubicBezTo>
                    <a:cubicBezTo>
                      <a:pt x="96716" y="96807"/>
                      <a:pt x="98224" y="95602"/>
                      <a:pt x="98790" y="96566"/>
                    </a:cubicBezTo>
                    <a:cubicBezTo>
                      <a:pt x="99450" y="97590"/>
                      <a:pt x="99827" y="97590"/>
                      <a:pt x="102937" y="97590"/>
                    </a:cubicBezTo>
                    <a:cubicBezTo>
                      <a:pt x="106048" y="97590"/>
                      <a:pt x="106237" y="95662"/>
                      <a:pt x="110102" y="96807"/>
                    </a:cubicBezTo>
                    <a:cubicBezTo>
                      <a:pt x="114061" y="97951"/>
                      <a:pt x="114061" y="97228"/>
                      <a:pt x="116135" y="95903"/>
                    </a:cubicBezTo>
                    <a:cubicBezTo>
                      <a:pt x="118208" y="94578"/>
                      <a:pt x="119999" y="93674"/>
                      <a:pt x="118397" y="91987"/>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598" name="Shape 1945"/>
              <p:cNvSpPr/>
              <p:nvPr/>
            </p:nvSpPr>
            <p:spPr>
              <a:xfrm>
                <a:off x="7990034" y="4686735"/>
                <a:ext cx="906030" cy="685825"/>
              </a:xfrm>
              <a:custGeom>
                <a:avLst/>
                <a:gdLst/>
                <a:ahLst/>
                <a:cxnLst/>
                <a:rect l="0" t="0" r="0" b="0"/>
                <a:pathLst>
                  <a:path w="120000" h="120000" extrusionOk="0">
                    <a:moveTo>
                      <a:pt x="101257" y="22084"/>
                    </a:moveTo>
                    <a:cubicBezTo>
                      <a:pt x="98001" y="20369"/>
                      <a:pt x="98477" y="18352"/>
                      <a:pt x="97445" y="15932"/>
                    </a:cubicBezTo>
                    <a:cubicBezTo>
                      <a:pt x="96412" y="13512"/>
                      <a:pt x="94904" y="13310"/>
                      <a:pt x="92998" y="12907"/>
                    </a:cubicBezTo>
                    <a:cubicBezTo>
                      <a:pt x="91091" y="12504"/>
                      <a:pt x="92283" y="12201"/>
                      <a:pt x="93156" y="10487"/>
                    </a:cubicBezTo>
                    <a:cubicBezTo>
                      <a:pt x="94030" y="8773"/>
                      <a:pt x="92124" y="8067"/>
                      <a:pt x="92124" y="6554"/>
                    </a:cubicBezTo>
                    <a:cubicBezTo>
                      <a:pt x="92124" y="5042"/>
                      <a:pt x="91409" y="3327"/>
                      <a:pt x="89185" y="3226"/>
                    </a:cubicBezTo>
                    <a:cubicBezTo>
                      <a:pt x="86882" y="3025"/>
                      <a:pt x="86009" y="3327"/>
                      <a:pt x="84659" y="5445"/>
                    </a:cubicBezTo>
                    <a:cubicBezTo>
                      <a:pt x="83229" y="7462"/>
                      <a:pt x="81720" y="5445"/>
                      <a:pt x="81323" y="3529"/>
                    </a:cubicBezTo>
                    <a:cubicBezTo>
                      <a:pt x="81005" y="1714"/>
                      <a:pt x="78702" y="1109"/>
                      <a:pt x="76637" y="605"/>
                    </a:cubicBezTo>
                    <a:cubicBezTo>
                      <a:pt x="74573" y="0"/>
                      <a:pt x="73381" y="2420"/>
                      <a:pt x="74890" y="4336"/>
                    </a:cubicBezTo>
                    <a:cubicBezTo>
                      <a:pt x="76479" y="6151"/>
                      <a:pt x="75764" y="7663"/>
                      <a:pt x="74731" y="9579"/>
                    </a:cubicBezTo>
                    <a:cubicBezTo>
                      <a:pt x="73699" y="11394"/>
                      <a:pt x="72508" y="11596"/>
                      <a:pt x="69887" y="8974"/>
                    </a:cubicBezTo>
                    <a:cubicBezTo>
                      <a:pt x="67266" y="6352"/>
                      <a:pt x="65360" y="11394"/>
                      <a:pt x="62263" y="12000"/>
                    </a:cubicBezTo>
                    <a:cubicBezTo>
                      <a:pt x="59166" y="12504"/>
                      <a:pt x="62263" y="15731"/>
                      <a:pt x="60039" y="18151"/>
                    </a:cubicBezTo>
                    <a:cubicBezTo>
                      <a:pt x="57736" y="20571"/>
                      <a:pt x="54639" y="19260"/>
                      <a:pt x="52177" y="18857"/>
                    </a:cubicBezTo>
                    <a:cubicBezTo>
                      <a:pt x="49794" y="18554"/>
                      <a:pt x="49238" y="16235"/>
                      <a:pt x="47015" y="14016"/>
                    </a:cubicBezTo>
                    <a:cubicBezTo>
                      <a:pt x="44712" y="11798"/>
                      <a:pt x="45268" y="14722"/>
                      <a:pt x="44076" y="16436"/>
                    </a:cubicBezTo>
                    <a:cubicBezTo>
                      <a:pt x="42806" y="18151"/>
                      <a:pt x="41138" y="17747"/>
                      <a:pt x="39708" y="19260"/>
                    </a:cubicBezTo>
                    <a:cubicBezTo>
                      <a:pt x="38358" y="20773"/>
                      <a:pt x="40026" y="23697"/>
                      <a:pt x="42170" y="25613"/>
                    </a:cubicBezTo>
                    <a:cubicBezTo>
                      <a:pt x="44235" y="27428"/>
                      <a:pt x="45982" y="28941"/>
                      <a:pt x="49238" y="28941"/>
                    </a:cubicBezTo>
                    <a:cubicBezTo>
                      <a:pt x="52574" y="28941"/>
                      <a:pt x="50986" y="30252"/>
                      <a:pt x="51144" y="31966"/>
                    </a:cubicBezTo>
                    <a:cubicBezTo>
                      <a:pt x="51303" y="33680"/>
                      <a:pt x="52415" y="34386"/>
                      <a:pt x="53606" y="36403"/>
                    </a:cubicBezTo>
                    <a:cubicBezTo>
                      <a:pt x="54798" y="38521"/>
                      <a:pt x="52574" y="38722"/>
                      <a:pt x="50430" y="38521"/>
                    </a:cubicBezTo>
                    <a:cubicBezTo>
                      <a:pt x="48365" y="38319"/>
                      <a:pt x="47332" y="39226"/>
                      <a:pt x="45426" y="39226"/>
                    </a:cubicBezTo>
                    <a:cubicBezTo>
                      <a:pt x="43520" y="39226"/>
                      <a:pt x="43520" y="40235"/>
                      <a:pt x="41455" y="41344"/>
                    </a:cubicBezTo>
                    <a:cubicBezTo>
                      <a:pt x="39391" y="42453"/>
                      <a:pt x="38358" y="41142"/>
                      <a:pt x="37246" y="39630"/>
                    </a:cubicBezTo>
                    <a:cubicBezTo>
                      <a:pt x="36214" y="38117"/>
                      <a:pt x="35737" y="39025"/>
                      <a:pt x="34705" y="40235"/>
                    </a:cubicBezTo>
                    <a:cubicBezTo>
                      <a:pt x="34387" y="40537"/>
                      <a:pt x="33831" y="40436"/>
                      <a:pt x="33275" y="40134"/>
                    </a:cubicBezTo>
                    <a:cubicBezTo>
                      <a:pt x="32878" y="43361"/>
                      <a:pt x="32481" y="49008"/>
                      <a:pt x="30496" y="49310"/>
                    </a:cubicBezTo>
                    <a:cubicBezTo>
                      <a:pt x="28431" y="49714"/>
                      <a:pt x="27081" y="50117"/>
                      <a:pt x="23269" y="50823"/>
                    </a:cubicBezTo>
                    <a:cubicBezTo>
                      <a:pt x="19457" y="51630"/>
                      <a:pt x="19060" y="51226"/>
                      <a:pt x="13898" y="49714"/>
                    </a:cubicBezTo>
                    <a:cubicBezTo>
                      <a:pt x="8656" y="48201"/>
                      <a:pt x="13898" y="49714"/>
                      <a:pt x="11436" y="52739"/>
                    </a:cubicBezTo>
                    <a:cubicBezTo>
                      <a:pt x="8974" y="55663"/>
                      <a:pt x="8974" y="53042"/>
                      <a:pt x="7624" y="49714"/>
                    </a:cubicBezTo>
                    <a:cubicBezTo>
                      <a:pt x="6273" y="46386"/>
                      <a:pt x="5559" y="50823"/>
                      <a:pt x="2779" y="55361"/>
                    </a:cubicBezTo>
                    <a:cubicBezTo>
                      <a:pt x="0" y="59798"/>
                      <a:pt x="714" y="57579"/>
                      <a:pt x="2779" y="59798"/>
                    </a:cubicBezTo>
                    <a:cubicBezTo>
                      <a:pt x="4844" y="62016"/>
                      <a:pt x="4129" y="62420"/>
                      <a:pt x="2382" y="63529"/>
                    </a:cubicBezTo>
                    <a:cubicBezTo>
                      <a:pt x="714" y="64638"/>
                      <a:pt x="2064" y="69176"/>
                      <a:pt x="4129" y="70991"/>
                    </a:cubicBezTo>
                    <a:cubicBezTo>
                      <a:pt x="6273" y="72907"/>
                      <a:pt x="8974" y="73310"/>
                      <a:pt x="8974" y="70991"/>
                    </a:cubicBezTo>
                    <a:cubicBezTo>
                      <a:pt x="8974" y="68773"/>
                      <a:pt x="11118" y="69478"/>
                      <a:pt x="12150" y="70689"/>
                    </a:cubicBezTo>
                    <a:cubicBezTo>
                      <a:pt x="13183" y="71798"/>
                      <a:pt x="14533" y="68067"/>
                      <a:pt x="16677" y="68369"/>
                    </a:cubicBezTo>
                    <a:cubicBezTo>
                      <a:pt x="18742" y="68773"/>
                      <a:pt x="19060" y="71394"/>
                      <a:pt x="20489" y="72907"/>
                    </a:cubicBezTo>
                    <a:cubicBezTo>
                      <a:pt x="21839" y="74420"/>
                      <a:pt x="21839" y="77344"/>
                      <a:pt x="20489" y="79663"/>
                    </a:cubicBezTo>
                    <a:cubicBezTo>
                      <a:pt x="19060" y="81882"/>
                      <a:pt x="18742" y="81882"/>
                      <a:pt x="15962" y="86319"/>
                    </a:cubicBezTo>
                    <a:cubicBezTo>
                      <a:pt x="13183" y="90857"/>
                      <a:pt x="15962" y="93478"/>
                      <a:pt x="15962" y="96100"/>
                    </a:cubicBezTo>
                    <a:cubicBezTo>
                      <a:pt x="15962" y="98722"/>
                      <a:pt x="20489" y="101344"/>
                      <a:pt x="22554" y="103563"/>
                    </a:cubicBezTo>
                    <a:cubicBezTo>
                      <a:pt x="24619" y="105781"/>
                      <a:pt x="23587" y="110218"/>
                      <a:pt x="20489" y="113647"/>
                    </a:cubicBezTo>
                    <a:cubicBezTo>
                      <a:pt x="17313" y="116974"/>
                      <a:pt x="20807" y="118890"/>
                      <a:pt x="24301" y="118890"/>
                    </a:cubicBezTo>
                    <a:cubicBezTo>
                      <a:pt x="27716" y="118890"/>
                      <a:pt x="28431" y="116974"/>
                      <a:pt x="29861" y="114756"/>
                    </a:cubicBezTo>
                    <a:cubicBezTo>
                      <a:pt x="31211" y="112537"/>
                      <a:pt x="31528" y="111025"/>
                      <a:pt x="34308" y="110621"/>
                    </a:cubicBezTo>
                    <a:cubicBezTo>
                      <a:pt x="37088" y="110218"/>
                      <a:pt x="39549" y="114756"/>
                      <a:pt x="41614" y="114352"/>
                    </a:cubicBezTo>
                    <a:cubicBezTo>
                      <a:pt x="43679" y="114050"/>
                      <a:pt x="46141" y="115462"/>
                      <a:pt x="48921" y="117781"/>
                    </a:cubicBezTo>
                    <a:cubicBezTo>
                      <a:pt x="51700" y="120000"/>
                      <a:pt x="53448" y="115865"/>
                      <a:pt x="53448" y="112134"/>
                    </a:cubicBezTo>
                    <a:cubicBezTo>
                      <a:pt x="53448" y="108403"/>
                      <a:pt x="58610" y="109512"/>
                      <a:pt x="60357" y="107294"/>
                    </a:cubicBezTo>
                    <a:cubicBezTo>
                      <a:pt x="62104" y="105075"/>
                      <a:pt x="63454" y="103563"/>
                      <a:pt x="67266" y="103159"/>
                    </a:cubicBezTo>
                    <a:cubicBezTo>
                      <a:pt x="71078" y="102756"/>
                      <a:pt x="70046" y="99831"/>
                      <a:pt x="73223" y="96100"/>
                    </a:cubicBezTo>
                    <a:cubicBezTo>
                      <a:pt x="76320" y="92369"/>
                      <a:pt x="75605" y="95294"/>
                      <a:pt x="77035" y="98722"/>
                    </a:cubicBezTo>
                    <a:cubicBezTo>
                      <a:pt x="78385" y="102050"/>
                      <a:pt x="80847" y="102050"/>
                      <a:pt x="82197" y="100941"/>
                    </a:cubicBezTo>
                    <a:cubicBezTo>
                      <a:pt x="83626" y="99831"/>
                      <a:pt x="84262" y="101344"/>
                      <a:pt x="86406" y="103865"/>
                    </a:cubicBezTo>
                    <a:cubicBezTo>
                      <a:pt x="88471" y="106487"/>
                      <a:pt x="88471" y="102756"/>
                      <a:pt x="90853" y="102050"/>
                    </a:cubicBezTo>
                    <a:cubicBezTo>
                      <a:pt x="93315" y="101344"/>
                      <a:pt x="92283" y="99025"/>
                      <a:pt x="92998" y="96403"/>
                    </a:cubicBezTo>
                    <a:cubicBezTo>
                      <a:pt x="93633" y="93781"/>
                      <a:pt x="96810" y="93075"/>
                      <a:pt x="99192" y="94991"/>
                    </a:cubicBezTo>
                    <a:cubicBezTo>
                      <a:pt x="101654" y="96806"/>
                      <a:pt x="102686" y="96100"/>
                      <a:pt x="103401" y="93478"/>
                    </a:cubicBezTo>
                    <a:cubicBezTo>
                      <a:pt x="104037" y="90857"/>
                      <a:pt x="105466" y="92369"/>
                      <a:pt x="108960" y="92369"/>
                    </a:cubicBezTo>
                    <a:cubicBezTo>
                      <a:pt x="112375" y="92369"/>
                      <a:pt x="108960" y="89747"/>
                      <a:pt x="108960" y="86722"/>
                    </a:cubicBezTo>
                    <a:cubicBezTo>
                      <a:pt x="108960" y="83697"/>
                      <a:pt x="112772" y="84100"/>
                      <a:pt x="114123" y="85613"/>
                    </a:cubicBezTo>
                    <a:cubicBezTo>
                      <a:pt x="115552" y="87126"/>
                      <a:pt x="116585" y="86016"/>
                      <a:pt x="118252" y="82588"/>
                    </a:cubicBezTo>
                    <a:cubicBezTo>
                      <a:pt x="120000" y="79260"/>
                      <a:pt x="118649" y="76235"/>
                      <a:pt x="117935" y="75126"/>
                    </a:cubicBezTo>
                    <a:cubicBezTo>
                      <a:pt x="117220" y="74016"/>
                      <a:pt x="115155" y="69882"/>
                      <a:pt x="116585" y="67663"/>
                    </a:cubicBezTo>
                    <a:cubicBezTo>
                      <a:pt x="117935" y="65445"/>
                      <a:pt x="118649" y="66151"/>
                      <a:pt x="117617" y="64336"/>
                    </a:cubicBezTo>
                    <a:cubicBezTo>
                      <a:pt x="116585" y="62420"/>
                      <a:pt x="115155" y="60907"/>
                      <a:pt x="116902" y="59798"/>
                    </a:cubicBezTo>
                    <a:cubicBezTo>
                      <a:pt x="118649" y="58689"/>
                      <a:pt x="118252" y="57579"/>
                      <a:pt x="117935" y="53042"/>
                    </a:cubicBezTo>
                    <a:cubicBezTo>
                      <a:pt x="117617" y="48605"/>
                      <a:pt x="114123" y="52336"/>
                      <a:pt x="110628" y="51630"/>
                    </a:cubicBezTo>
                    <a:cubicBezTo>
                      <a:pt x="107213" y="50823"/>
                      <a:pt x="108246" y="55361"/>
                      <a:pt x="105069" y="53848"/>
                    </a:cubicBezTo>
                    <a:cubicBezTo>
                      <a:pt x="101972" y="52336"/>
                      <a:pt x="104751" y="51630"/>
                      <a:pt x="106499" y="49008"/>
                    </a:cubicBezTo>
                    <a:cubicBezTo>
                      <a:pt x="108246" y="46386"/>
                      <a:pt x="112375" y="42957"/>
                      <a:pt x="115155" y="42252"/>
                    </a:cubicBezTo>
                    <a:cubicBezTo>
                      <a:pt x="117935" y="41445"/>
                      <a:pt x="115870" y="38117"/>
                      <a:pt x="114123" y="34789"/>
                    </a:cubicBezTo>
                    <a:cubicBezTo>
                      <a:pt x="112375" y="31361"/>
                      <a:pt x="112058" y="30252"/>
                      <a:pt x="113090" y="26521"/>
                    </a:cubicBezTo>
                    <a:cubicBezTo>
                      <a:pt x="114123" y="22789"/>
                      <a:pt x="113408" y="23193"/>
                      <a:pt x="111343" y="20168"/>
                    </a:cubicBezTo>
                    <a:cubicBezTo>
                      <a:pt x="111264" y="20067"/>
                      <a:pt x="111264" y="20067"/>
                      <a:pt x="111184" y="19966"/>
                    </a:cubicBezTo>
                    <a:cubicBezTo>
                      <a:pt x="109913" y="20974"/>
                      <a:pt x="109040" y="21882"/>
                      <a:pt x="107372" y="22386"/>
                    </a:cubicBezTo>
                    <a:cubicBezTo>
                      <a:pt x="104751" y="23394"/>
                      <a:pt x="104592" y="23697"/>
                      <a:pt x="101257" y="22084"/>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599" name="Shape 1946"/>
              <p:cNvSpPr/>
              <p:nvPr/>
            </p:nvSpPr>
            <p:spPr>
              <a:xfrm>
                <a:off x="7084002" y="3983484"/>
                <a:ext cx="1843126" cy="1187435"/>
              </a:xfrm>
              <a:custGeom>
                <a:avLst/>
                <a:gdLst/>
                <a:ahLst/>
                <a:cxnLst/>
                <a:rect l="0" t="0" r="0" b="0"/>
                <a:pathLst>
                  <a:path w="120000" h="120000" extrusionOk="0">
                    <a:moveTo>
                      <a:pt x="119336" y="37456"/>
                    </a:moveTo>
                    <a:cubicBezTo>
                      <a:pt x="118711" y="35650"/>
                      <a:pt x="117423" y="35184"/>
                      <a:pt x="117540" y="34019"/>
                    </a:cubicBezTo>
                    <a:cubicBezTo>
                      <a:pt x="117696" y="32912"/>
                      <a:pt x="118594" y="30990"/>
                      <a:pt x="117423" y="31106"/>
                    </a:cubicBezTo>
                    <a:cubicBezTo>
                      <a:pt x="116291" y="31281"/>
                      <a:pt x="114612" y="30291"/>
                      <a:pt x="113207" y="31281"/>
                    </a:cubicBezTo>
                    <a:cubicBezTo>
                      <a:pt x="111802" y="32271"/>
                      <a:pt x="111177" y="33203"/>
                      <a:pt x="110006" y="31631"/>
                    </a:cubicBezTo>
                    <a:cubicBezTo>
                      <a:pt x="108874" y="30000"/>
                      <a:pt x="109381" y="29359"/>
                      <a:pt x="107976" y="29533"/>
                    </a:cubicBezTo>
                    <a:cubicBezTo>
                      <a:pt x="106571" y="29650"/>
                      <a:pt x="106063" y="29533"/>
                      <a:pt x="105400" y="28543"/>
                    </a:cubicBezTo>
                    <a:cubicBezTo>
                      <a:pt x="104775" y="27553"/>
                      <a:pt x="103877" y="26446"/>
                      <a:pt x="102979" y="26446"/>
                    </a:cubicBezTo>
                    <a:cubicBezTo>
                      <a:pt x="102081" y="26446"/>
                      <a:pt x="101457" y="25281"/>
                      <a:pt x="100403" y="26446"/>
                    </a:cubicBezTo>
                    <a:cubicBezTo>
                      <a:pt x="99388" y="27553"/>
                      <a:pt x="98490" y="28543"/>
                      <a:pt x="97475" y="27262"/>
                    </a:cubicBezTo>
                    <a:cubicBezTo>
                      <a:pt x="96460" y="25922"/>
                      <a:pt x="95679" y="24349"/>
                      <a:pt x="95055" y="24640"/>
                    </a:cubicBezTo>
                    <a:cubicBezTo>
                      <a:pt x="94391" y="24990"/>
                      <a:pt x="94040" y="24990"/>
                      <a:pt x="93649" y="24000"/>
                    </a:cubicBezTo>
                    <a:cubicBezTo>
                      <a:pt x="93259" y="23009"/>
                      <a:pt x="92986" y="22893"/>
                      <a:pt x="92244" y="23359"/>
                    </a:cubicBezTo>
                    <a:cubicBezTo>
                      <a:pt x="91463" y="23825"/>
                      <a:pt x="90839" y="24466"/>
                      <a:pt x="90175" y="23359"/>
                    </a:cubicBezTo>
                    <a:cubicBezTo>
                      <a:pt x="89551" y="22194"/>
                      <a:pt x="90448" y="20446"/>
                      <a:pt x="88770" y="20621"/>
                    </a:cubicBezTo>
                    <a:cubicBezTo>
                      <a:pt x="87130" y="20737"/>
                      <a:pt x="86271" y="20271"/>
                      <a:pt x="84905" y="21378"/>
                    </a:cubicBezTo>
                    <a:cubicBezTo>
                      <a:pt x="83539" y="22427"/>
                      <a:pt x="81899" y="23825"/>
                      <a:pt x="80806" y="22019"/>
                    </a:cubicBezTo>
                    <a:cubicBezTo>
                      <a:pt x="79713" y="20155"/>
                      <a:pt x="79596" y="18233"/>
                      <a:pt x="78347" y="18233"/>
                    </a:cubicBezTo>
                    <a:cubicBezTo>
                      <a:pt x="77059" y="18233"/>
                      <a:pt x="74834" y="17708"/>
                      <a:pt x="74756" y="18640"/>
                    </a:cubicBezTo>
                    <a:cubicBezTo>
                      <a:pt x="74677" y="19631"/>
                      <a:pt x="75536" y="21902"/>
                      <a:pt x="73545" y="22893"/>
                    </a:cubicBezTo>
                    <a:cubicBezTo>
                      <a:pt x="71594" y="23825"/>
                      <a:pt x="72023" y="24466"/>
                      <a:pt x="70149" y="23417"/>
                    </a:cubicBezTo>
                    <a:cubicBezTo>
                      <a:pt x="68275" y="22310"/>
                      <a:pt x="68197" y="23417"/>
                      <a:pt x="67182" y="22427"/>
                    </a:cubicBezTo>
                    <a:cubicBezTo>
                      <a:pt x="66128" y="21436"/>
                      <a:pt x="65309" y="21262"/>
                      <a:pt x="65191" y="20038"/>
                    </a:cubicBezTo>
                    <a:cubicBezTo>
                      <a:pt x="65113" y="18873"/>
                      <a:pt x="65309" y="17242"/>
                      <a:pt x="64255" y="16077"/>
                    </a:cubicBezTo>
                    <a:cubicBezTo>
                      <a:pt x="63240" y="14854"/>
                      <a:pt x="64528" y="14097"/>
                      <a:pt x="63591" y="13281"/>
                    </a:cubicBezTo>
                    <a:cubicBezTo>
                      <a:pt x="62654" y="12407"/>
                      <a:pt x="61951" y="12932"/>
                      <a:pt x="61444" y="13922"/>
                    </a:cubicBezTo>
                    <a:cubicBezTo>
                      <a:pt x="60936" y="14854"/>
                      <a:pt x="60156" y="15203"/>
                      <a:pt x="59492" y="14446"/>
                    </a:cubicBezTo>
                    <a:cubicBezTo>
                      <a:pt x="58828" y="13689"/>
                      <a:pt x="58399" y="12699"/>
                      <a:pt x="57540" y="11766"/>
                    </a:cubicBezTo>
                    <a:cubicBezTo>
                      <a:pt x="56681" y="10776"/>
                      <a:pt x="56174" y="10893"/>
                      <a:pt x="56096" y="10019"/>
                    </a:cubicBezTo>
                    <a:cubicBezTo>
                      <a:pt x="55979" y="9145"/>
                      <a:pt x="56525" y="7747"/>
                      <a:pt x="55159" y="7514"/>
                    </a:cubicBezTo>
                    <a:cubicBezTo>
                      <a:pt x="53793" y="7339"/>
                      <a:pt x="53363" y="7456"/>
                      <a:pt x="53363" y="6116"/>
                    </a:cubicBezTo>
                    <a:cubicBezTo>
                      <a:pt x="53363" y="4834"/>
                      <a:pt x="53793" y="1165"/>
                      <a:pt x="52504" y="815"/>
                    </a:cubicBezTo>
                    <a:cubicBezTo>
                      <a:pt x="51216" y="524"/>
                      <a:pt x="51294" y="0"/>
                      <a:pt x="49342" y="1281"/>
                    </a:cubicBezTo>
                    <a:cubicBezTo>
                      <a:pt x="47391" y="2563"/>
                      <a:pt x="47391" y="2912"/>
                      <a:pt x="46610" y="2912"/>
                    </a:cubicBezTo>
                    <a:cubicBezTo>
                      <a:pt x="45868" y="2912"/>
                      <a:pt x="44580" y="3436"/>
                      <a:pt x="44736" y="4601"/>
                    </a:cubicBezTo>
                    <a:cubicBezTo>
                      <a:pt x="44853" y="5533"/>
                      <a:pt x="45751" y="6699"/>
                      <a:pt x="46024" y="7922"/>
                    </a:cubicBezTo>
                    <a:cubicBezTo>
                      <a:pt x="46688" y="7980"/>
                      <a:pt x="47117" y="8271"/>
                      <a:pt x="47234" y="9669"/>
                    </a:cubicBezTo>
                    <a:cubicBezTo>
                      <a:pt x="47391" y="12291"/>
                      <a:pt x="46688" y="13165"/>
                      <a:pt x="46688" y="14854"/>
                    </a:cubicBezTo>
                    <a:cubicBezTo>
                      <a:pt x="46688" y="16601"/>
                      <a:pt x="45517" y="18524"/>
                      <a:pt x="44814" y="17009"/>
                    </a:cubicBezTo>
                    <a:cubicBezTo>
                      <a:pt x="44150" y="15553"/>
                      <a:pt x="43448" y="13572"/>
                      <a:pt x="42433" y="15320"/>
                    </a:cubicBezTo>
                    <a:cubicBezTo>
                      <a:pt x="41418" y="17009"/>
                      <a:pt x="40208" y="18524"/>
                      <a:pt x="39193" y="16601"/>
                    </a:cubicBezTo>
                    <a:cubicBezTo>
                      <a:pt x="38178" y="14679"/>
                      <a:pt x="37670" y="12932"/>
                      <a:pt x="36460" y="14213"/>
                    </a:cubicBezTo>
                    <a:cubicBezTo>
                      <a:pt x="35289" y="15553"/>
                      <a:pt x="33571" y="17009"/>
                      <a:pt x="33571" y="18757"/>
                    </a:cubicBezTo>
                    <a:cubicBezTo>
                      <a:pt x="33571" y="20504"/>
                      <a:pt x="34274" y="23533"/>
                      <a:pt x="32205" y="23533"/>
                    </a:cubicBezTo>
                    <a:cubicBezTo>
                      <a:pt x="30175" y="23533"/>
                      <a:pt x="28458" y="23708"/>
                      <a:pt x="27247" y="21786"/>
                    </a:cubicBezTo>
                    <a:cubicBezTo>
                      <a:pt x="26076" y="19864"/>
                      <a:pt x="24359" y="17708"/>
                      <a:pt x="23851" y="15961"/>
                    </a:cubicBezTo>
                    <a:cubicBezTo>
                      <a:pt x="23344" y="14213"/>
                      <a:pt x="22485" y="12524"/>
                      <a:pt x="21314" y="13572"/>
                    </a:cubicBezTo>
                    <a:cubicBezTo>
                      <a:pt x="20104" y="14679"/>
                      <a:pt x="19245" y="17009"/>
                      <a:pt x="18074" y="15553"/>
                    </a:cubicBezTo>
                    <a:cubicBezTo>
                      <a:pt x="16864" y="14038"/>
                      <a:pt x="16161" y="15087"/>
                      <a:pt x="15146" y="13572"/>
                    </a:cubicBezTo>
                    <a:cubicBezTo>
                      <a:pt x="14131" y="12058"/>
                      <a:pt x="13467" y="11009"/>
                      <a:pt x="12608" y="12058"/>
                    </a:cubicBezTo>
                    <a:cubicBezTo>
                      <a:pt x="11750" y="13165"/>
                      <a:pt x="10032" y="12932"/>
                      <a:pt x="9173" y="12932"/>
                    </a:cubicBezTo>
                    <a:cubicBezTo>
                      <a:pt x="8353" y="12932"/>
                      <a:pt x="6128" y="11883"/>
                      <a:pt x="4567" y="12932"/>
                    </a:cubicBezTo>
                    <a:cubicBezTo>
                      <a:pt x="3044" y="14038"/>
                      <a:pt x="2537" y="14679"/>
                      <a:pt x="2029" y="15553"/>
                    </a:cubicBezTo>
                    <a:cubicBezTo>
                      <a:pt x="1522" y="16368"/>
                      <a:pt x="2888" y="19864"/>
                      <a:pt x="1873" y="20504"/>
                    </a:cubicBezTo>
                    <a:cubicBezTo>
                      <a:pt x="819" y="21145"/>
                      <a:pt x="0" y="22194"/>
                      <a:pt x="1327" y="22660"/>
                    </a:cubicBezTo>
                    <a:cubicBezTo>
                      <a:pt x="2693" y="23067"/>
                      <a:pt x="4255" y="24815"/>
                      <a:pt x="5270" y="25048"/>
                    </a:cubicBezTo>
                    <a:cubicBezTo>
                      <a:pt x="6284" y="25223"/>
                      <a:pt x="7495" y="24349"/>
                      <a:pt x="7807" y="27203"/>
                    </a:cubicBezTo>
                    <a:cubicBezTo>
                      <a:pt x="8158" y="30000"/>
                      <a:pt x="9876" y="30873"/>
                      <a:pt x="10032" y="33203"/>
                    </a:cubicBezTo>
                    <a:cubicBezTo>
                      <a:pt x="10227" y="35592"/>
                      <a:pt x="10383" y="36466"/>
                      <a:pt x="11594" y="37980"/>
                    </a:cubicBezTo>
                    <a:cubicBezTo>
                      <a:pt x="12765" y="39495"/>
                      <a:pt x="15341" y="42058"/>
                      <a:pt x="13467" y="42757"/>
                    </a:cubicBezTo>
                    <a:cubicBezTo>
                      <a:pt x="11594" y="43398"/>
                      <a:pt x="10227" y="42932"/>
                      <a:pt x="11047" y="44679"/>
                    </a:cubicBezTo>
                    <a:cubicBezTo>
                      <a:pt x="11906" y="46427"/>
                      <a:pt x="13272" y="46834"/>
                      <a:pt x="13467" y="48582"/>
                    </a:cubicBezTo>
                    <a:cubicBezTo>
                      <a:pt x="13623" y="50271"/>
                      <a:pt x="14287" y="52019"/>
                      <a:pt x="14482" y="54407"/>
                    </a:cubicBezTo>
                    <a:cubicBezTo>
                      <a:pt x="14638" y="56737"/>
                      <a:pt x="14482" y="57436"/>
                      <a:pt x="14638" y="59592"/>
                    </a:cubicBezTo>
                    <a:cubicBezTo>
                      <a:pt x="14834" y="61747"/>
                      <a:pt x="14131" y="66291"/>
                      <a:pt x="14482" y="68213"/>
                    </a:cubicBezTo>
                    <a:cubicBezTo>
                      <a:pt x="14795" y="69961"/>
                      <a:pt x="15810" y="70834"/>
                      <a:pt x="15068" y="71825"/>
                    </a:cubicBezTo>
                    <a:cubicBezTo>
                      <a:pt x="15849" y="73165"/>
                      <a:pt x="15849" y="74330"/>
                      <a:pt x="15849" y="75786"/>
                    </a:cubicBezTo>
                    <a:cubicBezTo>
                      <a:pt x="15849" y="77941"/>
                      <a:pt x="15653" y="80504"/>
                      <a:pt x="16005" y="84815"/>
                    </a:cubicBezTo>
                    <a:cubicBezTo>
                      <a:pt x="16356" y="89126"/>
                      <a:pt x="17722" y="88077"/>
                      <a:pt x="18737" y="87436"/>
                    </a:cubicBezTo>
                    <a:cubicBezTo>
                      <a:pt x="19752" y="86796"/>
                      <a:pt x="20962" y="86155"/>
                      <a:pt x="21314" y="84815"/>
                    </a:cubicBezTo>
                    <a:cubicBezTo>
                      <a:pt x="21626" y="83533"/>
                      <a:pt x="22836" y="82252"/>
                      <a:pt x="23851" y="82893"/>
                    </a:cubicBezTo>
                    <a:cubicBezTo>
                      <a:pt x="24866" y="83533"/>
                      <a:pt x="25374" y="84407"/>
                      <a:pt x="24359" y="85922"/>
                    </a:cubicBezTo>
                    <a:cubicBezTo>
                      <a:pt x="23344" y="87436"/>
                      <a:pt x="24007" y="88485"/>
                      <a:pt x="25061" y="91106"/>
                    </a:cubicBezTo>
                    <a:cubicBezTo>
                      <a:pt x="26076" y="93669"/>
                      <a:pt x="29472" y="93262"/>
                      <a:pt x="30683" y="94951"/>
                    </a:cubicBezTo>
                    <a:cubicBezTo>
                      <a:pt x="31854" y="96699"/>
                      <a:pt x="34079" y="100135"/>
                      <a:pt x="34586" y="102524"/>
                    </a:cubicBezTo>
                    <a:cubicBezTo>
                      <a:pt x="35094" y="104912"/>
                      <a:pt x="34782" y="105786"/>
                      <a:pt x="36460" y="107475"/>
                    </a:cubicBezTo>
                    <a:cubicBezTo>
                      <a:pt x="38178" y="109223"/>
                      <a:pt x="36460" y="111844"/>
                      <a:pt x="38022" y="113126"/>
                    </a:cubicBezTo>
                    <a:cubicBezTo>
                      <a:pt x="39544" y="114407"/>
                      <a:pt x="39037" y="116563"/>
                      <a:pt x="39193" y="117203"/>
                    </a:cubicBezTo>
                    <a:cubicBezTo>
                      <a:pt x="39388" y="117844"/>
                      <a:pt x="41262" y="119592"/>
                      <a:pt x="42784" y="119825"/>
                    </a:cubicBezTo>
                    <a:cubicBezTo>
                      <a:pt x="44307" y="120000"/>
                      <a:pt x="46180" y="118077"/>
                      <a:pt x="47547" y="115922"/>
                    </a:cubicBezTo>
                    <a:cubicBezTo>
                      <a:pt x="48913" y="113766"/>
                      <a:pt x="49420" y="116330"/>
                      <a:pt x="49616" y="117029"/>
                    </a:cubicBezTo>
                    <a:cubicBezTo>
                      <a:pt x="49772" y="117669"/>
                      <a:pt x="51489" y="117203"/>
                      <a:pt x="52661" y="115689"/>
                    </a:cubicBezTo>
                    <a:cubicBezTo>
                      <a:pt x="53871" y="114174"/>
                      <a:pt x="53675" y="111145"/>
                      <a:pt x="52661" y="108815"/>
                    </a:cubicBezTo>
                    <a:cubicBezTo>
                      <a:pt x="51646" y="106427"/>
                      <a:pt x="52153" y="105786"/>
                      <a:pt x="51997" y="103805"/>
                    </a:cubicBezTo>
                    <a:cubicBezTo>
                      <a:pt x="51802" y="101883"/>
                      <a:pt x="52153" y="100601"/>
                      <a:pt x="53675" y="100368"/>
                    </a:cubicBezTo>
                    <a:cubicBezTo>
                      <a:pt x="55237" y="100135"/>
                      <a:pt x="55744" y="96932"/>
                      <a:pt x="56759" y="95417"/>
                    </a:cubicBezTo>
                    <a:cubicBezTo>
                      <a:pt x="57774" y="93902"/>
                      <a:pt x="57970" y="91747"/>
                      <a:pt x="57111" y="90233"/>
                    </a:cubicBezTo>
                    <a:cubicBezTo>
                      <a:pt x="56252" y="88718"/>
                      <a:pt x="58985" y="87611"/>
                      <a:pt x="60351" y="87203"/>
                    </a:cubicBezTo>
                    <a:cubicBezTo>
                      <a:pt x="61717" y="86796"/>
                      <a:pt x="62225" y="85281"/>
                      <a:pt x="60702" y="83766"/>
                    </a:cubicBezTo>
                    <a:cubicBezTo>
                      <a:pt x="59141" y="82252"/>
                      <a:pt x="62888" y="81611"/>
                      <a:pt x="64606" y="81378"/>
                    </a:cubicBezTo>
                    <a:cubicBezTo>
                      <a:pt x="66324" y="81145"/>
                      <a:pt x="65465" y="82893"/>
                      <a:pt x="65113" y="83533"/>
                    </a:cubicBezTo>
                    <a:cubicBezTo>
                      <a:pt x="64762" y="84174"/>
                      <a:pt x="64762" y="85281"/>
                      <a:pt x="65621" y="86330"/>
                    </a:cubicBezTo>
                    <a:cubicBezTo>
                      <a:pt x="66480" y="87436"/>
                      <a:pt x="66987" y="89126"/>
                      <a:pt x="66128" y="90233"/>
                    </a:cubicBezTo>
                    <a:cubicBezTo>
                      <a:pt x="65309" y="91281"/>
                      <a:pt x="66987" y="92388"/>
                      <a:pt x="68549" y="92796"/>
                    </a:cubicBezTo>
                    <a:cubicBezTo>
                      <a:pt x="70071" y="93262"/>
                      <a:pt x="71594" y="91281"/>
                      <a:pt x="72101" y="90000"/>
                    </a:cubicBezTo>
                    <a:cubicBezTo>
                      <a:pt x="72608" y="88718"/>
                      <a:pt x="73662" y="89592"/>
                      <a:pt x="74326" y="90000"/>
                    </a:cubicBezTo>
                    <a:cubicBezTo>
                      <a:pt x="75029" y="90466"/>
                      <a:pt x="75536" y="92155"/>
                      <a:pt x="75341" y="93902"/>
                    </a:cubicBezTo>
                    <a:cubicBezTo>
                      <a:pt x="75341" y="94019"/>
                      <a:pt x="75341" y="94077"/>
                      <a:pt x="75341" y="94194"/>
                    </a:cubicBezTo>
                    <a:cubicBezTo>
                      <a:pt x="75614" y="94368"/>
                      <a:pt x="75888" y="94427"/>
                      <a:pt x="76044" y="94252"/>
                    </a:cubicBezTo>
                    <a:cubicBezTo>
                      <a:pt x="76551" y="93553"/>
                      <a:pt x="76785" y="93029"/>
                      <a:pt x="77293" y="93902"/>
                    </a:cubicBezTo>
                    <a:cubicBezTo>
                      <a:pt x="77839" y="94776"/>
                      <a:pt x="78347" y="95533"/>
                      <a:pt x="79362" y="94893"/>
                    </a:cubicBezTo>
                    <a:cubicBezTo>
                      <a:pt x="80377" y="94252"/>
                      <a:pt x="80377" y="93669"/>
                      <a:pt x="81314" y="93669"/>
                    </a:cubicBezTo>
                    <a:cubicBezTo>
                      <a:pt x="82251" y="93669"/>
                      <a:pt x="82758" y="93145"/>
                      <a:pt x="83773" y="93262"/>
                    </a:cubicBezTo>
                    <a:cubicBezTo>
                      <a:pt x="84827" y="93378"/>
                      <a:pt x="85920" y="93262"/>
                      <a:pt x="85335" y="92038"/>
                    </a:cubicBezTo>
                    <a:cubicBezTo>
                      <a:pt x="84749" y="90873"/>
                      <a:pt x="84202" y="90466"/>
                      <a:pt x="84124" y="89475"/>
                    </a:cubicBezTo>
                    <a:cubicBezTo>
                      <a:pt x="84046" y="88485"/>
                      <a:pt x="84827" y="87728"/>
                      <a:pt x="83188" y="87728"/>
                    </a:cubicBezTo>
                    <a:cubicBezTo>
                      <a:pt x="81587" y="87728"/>
                      <a:pt x="80728" y="86854"/>
                      <a:pt x="79713" y="85805"/>
                    </a:cubicBezTo>
                    <a:cubicBezTo>
                      <a:pt x="78659" y="84699"/>
                      <a:pt x="77839" y="83009"/>
                      <a:pt x="78503" y="82135"/>
                    </a:cubicBezTo>
                    <a:cubicBezTo>
                      <a:pt x="79206" y="81262"/>
                      <a:pt x="80026" y="81495"/>
                      <a:pt x="80650" y="80504"/>
                    </a:cubicBezTo>
                    <a:cubicBezTo>
                      <a:pt x="81236" y="79514"/>
                      <a:pt x="80962" y="77825"/>
                      <a:pt x="82094" y="79106"/>
                    </a:cubicBezTo>
                    <a:cubicBezTo>
                      <a:pt x="83188" y="80388"/>
                      <a:pt x="83461" y="81728"/>
                      <a:pt x="84632" y="81902"/>
                    </a:cubicBezTo>
                    <a:cubicBezTo>
                      <a:pt x="85842" y="82135"/>
                      <a:pt x="87364" y="82893"/>
                      <a:pt x="88497" y="81495"/>
                    </a:cubicBezTo>
                    <a:cubicBezTo>
                      <a:pt x="89590" y="80097"/>
                      <a:pt x="88067" y="78233"/>
                      <a:pt x="89590" y="77941"/>
                    </a:cubicBezTo>
                    <a:cubicBezTo>
                      <a:pt x="91112" y="77592"/>
                      <a:pt x="92049" y="74679"/>
                      <a:pt x="93337" y="76194"/>
                    </a:cubicBezTo>
                    <a:cubicBezTo>
                      <a:pt x="94625" y="77708"/>
                      <a:pt x="95211" y="77592"/>
                      <a:pt x="95718" y="76543"/>
                    </a:cubicBezTo>
                    <a:cubicBezTo>
                      <a:pt x="96226" y="75436"/>
                      <a:pt x="96577" y="74563"/>
                      <a:pt x="95797" y="73514"/>
                    </a:cubicBezTo>
                    <a:cubicBezTo>
                      <a:pt x="95055" y="72407"/>
                      <a:pt x="95640" y="71009"/>
                      <a:pt x="96655" y="71359"/>
                    </a:cubicBezTo>
                    <a:cubicBezTo>
                      <a:pt x="97670" y="71650"/>
                      <a:pt x="98802" y="72000"/>
                      <a:pt x="98959" y="73048"/>
                    </a:cubicBezTo>
                    <a:cubicBezTo>
                      <a:pt x="99154" y="74155"/>
                      <a:pt x="99895" y="75320"/>
                      <a:pt x="100598" y="74155"/>
                    </a:cubicBezTo>
                    <a:cubicBezTo>
                      <a:pt x="101262" y="72932"/>
                      <a:pt x="101691" y="72757"/>
                      <a:pt x="102823" y="72873"/>
                    </a:cubicBezTo>
                    <a:cubicBezTo>
                      <a:pt x="103916" y="72932"/>
                      <a:pt x="104268" y="73922"/>
                      <a:pt x="104268" y="74796"/>
                    </a:cubicBezTo>
                    <a:cubicBezTo>
                      <a:pt x="104268" y="75669"/>
                      <a:pt x="105204" y="76077"/>
                      <a:pt x="104775" y="77067"/>
                    </a:cubicBezTo>
                    <a:cubicBezTo>
                      <a:pt x="104346" y="78058"/>
                      <a:pt x="103760" y="78233"/>
                      <a:pt x="104697" y="78466"/>
                    </a:cubicBezTo>
                    <a:cubicBezTo>
                      <a:pt x="105634" y="78699"/>
                      <a:pt x="106376" y="78815"/>
                      <a:pt x="106883" y="80213"/>
                    </a:cubicBezTo>
                    <a:cubicBezTo>
                      <a:pt x="107391" y="81611"/>
                      <a:pt x="107156" y="82776"/>
                      <a:pt x="108757" y="83766"/>
                    </a:cubicBezTo>
                    <a:cubicBezTo>
                      <a:pt x="110396" y="84699"/>
                      <a:pt x="110474" y="84524"/>
                      <a:pt x="111763" y="83941"/>
                    </a:cubicBezTo>
                    <a:cubicBezTo>
                      <a:pt x="112582" y="83650"/>
                      <a:pt x="113012" y="83126"/>
                      <a:pt x="113636" y="82543"/>
                    </a:cubicBezTo>
                    <a:cubicBezTo>
                      <a:pt x="112817" y="80912"/>
                      <a:pt x="114534" y="80679"/>
                      <a:pt x="113871" y="79223"/>
                    </a:cubicBezTo>
                    <a:cubicBezTo>
                      <a:pt x="113207" y="77708"/>
                      <a:pt x="112856" y="74679"/>
                      <a:pt x="112856" y="71650"/>
                    </a:cubicBezTo>
                    <a:cubicBezTo>
                      <a:pt x="112856" y="71417"/>
                      <a:pt x="112856" y="71126"/>
                      <a:pt x="112895" y="70893"/>
                    </a:cubicBezTo>
                    <a:cubicBezTo>
                      <a:pt x="110787" y="69029"/>
                      <a:pt x="110787" y="69029"/>
                      <a:pt x="110787" y="69029"/>
                    </a:cubicBezTo>
                    <a:cubicBezTo>
                      <a:pt x="110787" y="69029"/>
                      <a:pt x="108601" y="67398"/>
                      <a:pt x="108718" y="65592"/>
                    </a:cubicBezTo>
                    <a:cubicBezTo>
                      <a:pt x="108874" y="63844"/>
                      <a:pt x="109381" y="64834"/>
                      <a:pt x="107976" y="63669"/>
                    </a:cubicBezTo>
                    <a:cubicBezTo>
                      <a:pt x="106571" y="62563"/>
                      <a:pt x="106571" y="62213"/>
                      <a:pt x="105907" y="61106"/>
                    </a:cubicBezTo>
                    <a:cubicBezTo>
                      <a:pt x="105283" y="59941"/>
                      <a:pt x="105165" y="58485"/>
                      <a:pt x="105283" y="57203"/>
                    </a:cubicBezTo>
                    <a:cubicBezTo>
                      <a:pt x="105400" y="55922"/>
                      <a:pt x="106297" y="55223"/>
                      <a:pt x="105283" y="54757"/>
                    </a:cubicBezTo>
                    <a:cubicBezTo>
                      <a:pt x="104268" y="54291"/>
                      <a:pt x="102706" y="53650"/>
                      <a:pt x="104111" y="52310"/>
                    </a:cubicBezTo>
                    <a:cubicBezTo>
                      <a:pt x="105517" y="51029"/>
                      <a:pt x="106180" y="50854"/>
                      <a:pt x="106180" y="50854"/>
                    </a:cubicBezTo>
                    <a:cubicBezTo>
                      <a:pt x="106180" y="50854"/>
                      <a:pt x="106805" y="50737"/>
                      <a:pt x="108093" y="50213"/>
                    </a:cubicBezTo>
                    <a:cubicBezTo>
                      <a:pt x="109381" y="49747"/>
                      <a:pt x="110631" y="49747"/>
                      <a:pt x="111528" y="49747"/>
                    </a:cubicBezTo>
                    <a:cubicBezTo>
                      <a:pt x="112426" y="49747"/>
                      <a:pt x="114339" y="48932"/>
                      <a:pt x="115003" y="47825"/>
                    </a:cubicBezTo>
                    <a:cubicBezTo>
                      <a:pt x="115627" y="46660"/>
                      <a:pt x="117306" y="44213"/>
                      <a:pt x="117931" y="44912"/>
                    </a:cubicBezTo>
                    <a:cubicBezTo>
                      <a:pt x="118594" y="45553"/>
                      <a:pt x="120000" y="45378"/>
                      <a:pt x="120000" y="43281"/>
                    </a:cubicBezTo>
                    <a:cubicBezTo>
                      <a:pt x="120000" y="41184"/>
                      <a:pt x="120000" y="39203"/>
                      <a:pt x="119336" y="37456"/>
                    </a:cubicBezTo>
                    <a:close/>
                  </a:path>
                </a:pathLst>
              </a:custGeom>
              <a:solidFill>
                <a:srgbClr val="FFC000"/>
              </a:solidFill>
              <a:ln w="9525" cap="rnd" cmpd="sng">
                <a:solidFill>
                  <a:srgbClr val="222328"/>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600" name="Shape 1950"/>
              <p:cNvSpPr/>
              <p:nvPr/>
            </p:nvSpPr>
            <p:spPr>
              <a:xfrm>
                <a:off x="8661793" y="4070614"/>
                <a:ext cx="1159720" cy="614876"/>
              </a:xfrm>
              <a:custGeom>
                <a:avLst/>
                <a:gdLst/>
                <a:ahLst/>
                <a:cxnLst/>
                <a:rect l="0" t="0" r="0" b="0"/>
                <a:pathLst>
                  <a:path w="120000" h="120000" extrusionOk="0">
                    <a:moveTo>
                      <a:pt x="89550" y="106829"/>
                    </a:moveTo>
                    <a:cubicBezTo>
                      <a:pt x="91720" y="106041"/>
                      <a:pt x="91968" y="105028"/>
                      <a:pt x="92279" y="103789"/>
                    </a:cubicBezTo>
                    <a:cubicBezTo>
                      <a:pt x="92527" y="102551"/>
                      <a:pt x="92403" y="101088"/>
                      <a:pt x="94139" y="101200"/>
                    </a:cubicBezTo>
                    <a:cubicBezTo>
                      <a:pt x="95937" y="101425"/>
                      <a:pt x="96744" y="101876"/>
                      <a:pt x="99286" y="99399"/>
                    </a:cubicBezTo>
                    <a:cubicBezTo>
                      <a:pt x="101891" y="96923"/>
                      <a:pt x="103069" y="94559"/>
                      <a:pt x="103937" y="92645"/>
                    </a:cubicBezTo>
                    <a:cubicBezTo>
                      <a:pt x="104744" y="90844"/>
                      <a:pt x="103627" y="89943"/>
                      <a:pt x="106108" y="89943"/>
                    </a:cubicBezTo>
                    <a:cubicBezTo>
                      <a:pt x="108527" y="89943"/>
                      <a:pt x="109333" y="88705"/>
                      <a:pt x="109457" y="86454"/>
                    </a:cubicBezTo>
                    <a:cubicBezTo>
                      <a:pt x="109581" y="84090"/>
                      <a:pt x="109705" y="83752"/>
                      <a:pt x="111875" y="83752"/>
                    </a:cubicBezTo>
                    <a:cubicBezTo>
                      <a:pt x="114046" y="83752"/>
                      <a:pt x="114728" y="84090"/>
                      <a:pt x="115410" y="85778"/>
                    </a:cubicBezTo>
                    <a:cubicBezTo>
                      <a:pt x="116093" y="87467"/>
                      <a:pt x="117457" y="86679"/>
                      <a:pt x="118511" y="84990"/>
                    </a:cubicBezTo>
                    <a:cubicBezTo>
                      <a:pt x="119069" y="84202"/>
                      <a:pt x="119565" y="83527"/>
                      <a:pt x="120000" y="82626"/>
                    </a:cubicBezTo>
                    <a:cubicBezTo>
                      <a:pt x="119937" y="82514"/>
                      <a:pt x="119813" y="82401"/>
                      <a:pt x="119751" y="82288"/>
                    </a:cubicBezTo>
                    <a:cubicBezTo>
                      <a:pt x="118511" y="79812"/>
                      <a:pt x="118945" y="77673"/>
                      <a:pt x="117581" y="74296"/>
                    </a:cubicBezTo>
                    <a:cubicBezTo>
                      <a:pt x="116217" y="71031"/>
                      <a:pt x="114232" y="69793"/>
                      <a:pt x="114480" y="64727"/>
                    </a:cubicBezTo>
                    <a:cubicBezTo>
                      <a:pt x="114728" y="59774"/>
                      <a:pt x="111875" y="57636"/>
                      <a:pt x="113364" y="55159"/>
                    </a:cubicBezTo>
                    <a:cubicBezTo>
                      <a:pt x="114852" y="52682"/>
                      <a:pt x="115968" y="50994"/>
                      <a:pt x="113798" y="48517"/>
                    </a:cubicBezTo>
                    <a:cubicBezTo>
                      <a:pt x="111627" y="45928"/>
                      <a:pt x="112434" y="47279"/>
                      <a:pt x="110821" y="45928"/>
                    </a:cubicBezTo>
                    <a:cubicBezTo>
                      <a:pt x="109209" y="44577"/>
                      <a:pt x="109705" y="44465"/>
                      <a:pt x="108713" y="45253"/>
                    </a:cubicBezTo>
                    <a:cubicBezTo>
                      <a:pt x="107720" y="45928"/>
                      <a:pt x="107224" y="46716"/>
                      <a:pt x="106294" y="44803"/>
                    </a:cubicBezTo>
                    <a:cubicBezTo>
                      <a:pt x="105302" y="42889"/>
                      <a:pt x="104496" y="40300"/>
                      <a:pt x="103627" y="40525"/>
                    </a:cubicBezTo>
                    <a:cubicBezTo>
                      <a:pt x="102759" y="40750"/>
                      <a:pt x="102325" y="39849"/>
                      <a:pt x="101953" y="38836"/>
                    </a:cubicBezTo>
                    <a:cubicBezTo>
                      <a:pt x="101519" y="37936"/>
                      <a:pt x="100837" y="35572"/>
                      <a:pt x="99782" y="38048"/>
                    </a:cubicBezTo>
                    <a:cubicBezTo>
                      <a:pt x="98666" y="40525"/>
                      <a:pt x="97922" y="40412"/>
                      <a:pt x="96868" y="40637"/>
                    </a:cubicBezTo>
                    <a:cubicBezTo>
                      <a:pt x="95813" y="40863"/>
                      <a:pt x="93767" y="40300"/>
                      <a:pt x="92899" y="38836"/>
                    </a:cubicBezTo>
                    <a:cubicBezTo>
                      <a:pt x="91968" y="37373"/>
                      <a:pt x="89736" y="31632"/>
                      <a:pt x="88124" y="31181"/>
                    </a:cubicBezTo>
                    <a:cubicBezTo>
                      <a:pt x="86511" y="30619"/>
                      <a:pt x="86697" y="32082"/>
                      <a:pt x="85209" y="33320"/>
                    </a:cubicBezTo>
                    <a:cubicBezTo>
                      <a:pt x="83720" y="34559"/>
                      <a:pt x="82852" y="34671"/>
                      <a:pt x="81736" y="32983"/>
                    </a:cubicBezTo>
                    <a:cubicBezTo>
                      <a:pt x="80682" y="31407"/>
                      <a:pt x="78945" y="29606"/>
                      <a:pt x="79131" y="27242"/>
                    </a:cubicBezTo>
                    <a:cubicBezTo>
                      <a:pt x="79317" y="24765"/>
                      <a:pt x="79689" y="23864"/>
                      <a:pt x="79379" y="21951"/>
                    </a:cubicBezTo>
                    <a:cubicBezTo>
                      <a:pt x="79131" y="20150"/>
                      <a:pt x="78387" y="16435"/>
                      <a:pt x="77147" y="17560"/>
                    </a:cubicBezTo>
                    <a:cubicBezTo>
                      <a:pt x="75968" y="18686"/>
                      <a:pt x="76155" y="22176"/>
                      <a:pt x="74170" y="22964"/>
                    </a:cubicBezTo>
                    <a:cubicBezTo>
                      <a:pt x="72186" y="23639"/>
                      <a:pt x="72186" y="21388"/>
                      <a:pt x="71379" y="20375"/>
                    </a:cubicBezTo>
                    <a:cubicBezTo>
                      <a:pt x="70573" y="19474"/>
                      <a:pt x="69829" y="19024"/>
                      <a:pt x="68279" y="19362"/>
                    </a:cubicBezTo>
                    <a:cubicBezTo>
                      <a:pt x="66728" y="19699"/>
                      <a:pt x="66046" y="20487"/>
                      <a:pt x="64558" y="21613"/>
                    </a:cubicBezTo>
                    <a:cubicBezTo>
                      <a:pt x="63069" y="22851"/>
                      <a:pt x="60155" y="23639"/>
                      <a:pt x="57860" y="23076"/>
                    </a:cubicBezTo>
                    <a:cubicBezTo>
                      <a:pt x="55565" y="22626"/>
                      <a:pt x="55379" y="22851"/>
                      <a:pt x="52279" y="21050"/>
                    </a:cubicBezTo>
                    <a:cubicBezTo>
                      <a:pt x="49240" y="19249"/>
                      <a:pt x="49054" y="17898"/>
                      <a:pt x="47627" y="17673"/>
                    </a:cubicBezTo>
                    <a:cubicBezTo>
                      <a:pt x="46201" y="17448"/>
                      <a:pt x="42976" y="14296"/>
                      <a:pt x="41860" y="11594"/>
                    </a:cubicBezTo>
                    <a:cubicBezTo>
                      <a:pt x="40930" y="9455"/>
                      <a:pt x="38387" y="3039"/>
                      <a:pt x="35968" y="0"/>
                    </a:cubicBezTo>
                    <a:cubicBezTo>
                      <a:pt x="35658" y="675"/>
                      <a:pt x="35224" y="1350"/>
                      <a:pt x="34852" y="2138"/>
                    </a:cubicBezTo>
                    <a:cubicBezTo>
                      <a:pt x="33488" y="4615"/>
                      <a:pt x="33488" y="5966"/>
                      <a:pt x="30883" y="3827"/>
                    </a:cubicBezTo>
                    <a:cubicBezTo>
                      <a:pt x="28341" y="1688"/>
                      <a:pt x="28217" y="5290"/>
                      <a:pt x="26170" y="5290"/>
                    </a:cubicBezTo>
                    <a:cubicBezTo>
                      <a:pt x="24124" y="5290"/>
                      <a:pt x="23875" y="5290"/>
                      <a:pt x="23441" y="3377"/>
                    </a:cubicBezTo>
                    <a:cubicBezTo>
                      <a:pt x="23069" y="1575"/>
                      <a:pt x="22077" y="3827"/>
                      <a:pt x="18294" y="3039"/>
                    </a:cubicBezTo>
                    <a:cubicBezTo>
                      <a:pt x="14511" y="2138"/>
                      <a:pt x="15069" y="4615"/>
                      <a:pt x="15069" y="5966"/>
                    </a:cubicBezTo>
                    <a:cubicBezTo>
                      <a:pt x="15069" y="7204"/>
                      <a:pt x="15875" y="7992"/>
                      <a:pt x="17488" y="7992"/>
                    </a:cubicBezTo>
                    <a:cubicBezTo>
                      <a:pt x="19100" y="7992"/>
                      <a:pt x="18976" y="9906"/>
                      <a:pt x="18852" y="11932"/>
                    </a:cubicBezTo>
                    <a:cubicBezTo>
                      <a:pt x="18728" y="14071"/>
                      <a:pt x="21271" y="13395"/>
                      <a:pt x="23193" y="13621"/>
                    </a:cubicBezTo>
                    <a:cubicBezTo>
                      <a:pt x="25054" y="13846"/>
                      <a:pt x="24248" y="17560"/>
                      <a:pt x="24124" y="20150"/>
                    </a:cubicBezTo>
                    <a:cubicBezTo>
                      <a:pt x="24000" y="22626"/>
                      <a:pt x="21271" y="22401"/>
                      <a:pt x="19100" y="22176"/>
                    </a:cubicBezTo>
                    <a:cubicBezTo>
                      <a:pt x="16930" y="21951"/>
                      <a:pt x="17116" y="25103"/>
                      <a:pt x="16124" y="27354"/>
                    </a:cubicBezTo>
                    <a:cubicBezTo>
                      <a:pt x="15193" y="29718"/>
                      <a:pt x="14759" y="30506"/>
                      <a:pt x="16000" y="32195"/>
                    </a:cubicBezTo>
                    <a:cubicBezTo>
                      <a:pt x="17240" y="33883"/>
                      <a:pt x="18170" y="35797"/>
                      <a:pt x="18604" y="37823"/>
                    </a:cubicBezTo>
                    <a:cubicBezTo>
                      <a:pt x="18790" y="38836"/>
                      <a:pt x="18480" y="40863"/>
                      <a:pt x="18170" y="42664"/>
                    </a:cubicBezTo>
                    <a:cubicBezTo>
                      <a:pt x="20031" y="42326"/>
                      <a:pt x="21953" y="43339"/>
                      <a:pt x="23379" y="43114"/>
                    </a:cubicBezTo>
                    <a:cubicBezTo>
                      <a:pt x="25240" y="42889"/>
                      <a:pt x="23813" y="46604"/>
                      <a:pt x="23565" y="48742"/>
                    </a:cubicBezTo>
                    <a:cubicBezTo>
                      <a:pt x="23379" y="50994"/>
                      <a:pt x="25426" y="51894"/>
                      <a:pt x="26418" y="55384"/>
                    </a:cubicBezTo>
                    <a:cubicBezTo>
                      <a:pt x="27472" y="58761"/>
                      <a:pt x="27472" y="62589"/>
                      <a:pt x="27472" y="66641"/>
                    </a:cubicBezTo>
                    <a:cubicBezTo>
                      <a:pt x="27472" y="70694"/>
                      <a:pt x="25240" y="71031"/>
                      <a:pt x="24186" y="69793"/>
                    </a:cubicBezTo>
                    <a:cubicBezTo>
                      <a:pt x="23193" y="68442"/>
                      <a:pt x="20527" y="73170"/>
                      <a:pt x="19534" y="75422"/>
                    </a:cubicBezTo>
                    <a:cubicBezTo>
                      <a:pt x="18480" y="77560"/>
                      <a:pt x="15441" y="79136"/>
                      <a:pt x="14015" y="79136"/>
                    </a:cubicBezTo>
                    <a:cubicBezTo>
                      <a:pt x="12589" y="79136"/>
                      <a:pt x="10604" y="79136"/>
                      <a:pt x="8558" y="80037"/>
                    </a:cubicBezTo>
                    <a:cubicBezTo>
                      <a:pt x="6511" y="81050"/>
                      <a:pt x="5519" y="81275"/>
                      <a:pt x="5519" y="81275"/>
                    </a:cubicBezTo>
                    <a:cubicBezTo>
                      <a:pt x="5519" y="81275"/>
                      <a:pt x="4465" y="81613"/>
                      <a:pt x="2232" y="84090"/>
                    </a:cubicBezTo>
                    <a:cubicBezTo>
                      <a:pt x="0" y="86679"/>
                      <a:pt x="2480" y="87917"/>
                      <a:pt x="4093" y="88818"/>
                    </a:cubicBezTo>
                    <a:cubicBezTo>
                      <a:pt x="5705" y="89718"/>
                      <a:pt x="4279" y="91069"/>
                      <a:pt x="4093" y="93545"/>
                    </a:cubicBezTo>
                    <a:cubicBezTo>
                      <a:pt x="3906" y="96022"/>
                      <a:pt x="4093" y="98836"/>
                      <a:pt x="5085" y="101088"/>
                    </a:cubicBezTo>
                    <a:cubicBezTo>
                      <a:pt x="6139" y="103227"/>
                      <a:pt x="6139" y="103902"/>
                      <a:pt x="8372" y="106041"/>
                    </a:cubicBezTo>
                    <a:cubicBezTo>
                      <a:pt x="10604" y="108292"/>
                      <a:pt x="9798" y="106378"/>
                      <a:pt x="9550" y="109756"/>
                    </a:cubicBezTo>
                    <a:cubicBezTo>
                      <a:pt x="9364" y="113245"/>
                      <a:pt x="12837" y="116397"/>
                      <a:pt x="12837" y="116397"/>
                    </a:cubicBezTo>
                    <a:cubicBezTo>
                      <a:pt x="16186" y="120000"/>
                      <a:pt x="16186" y="120000"/>
                      <a:pt x="16186" y="120000"/>
                    </a:cubicBezTo>
                    <a:cubicBezTo>
                      <a:pt x="16310" y="115272"/>
                      <a:pt x="17054" y="113133"/>
                      <a:pt x="18046" y="109418"/>
                    </a:cubicBezTo>
                    <a:cubicBezTo>
                      <a:pt x="19100" y="105253"/>
                      <a:pt x="22387" y="103114"/>
                      <a:pt x="24806" y="101088"/>
                    </a:cubicBezTo>
                    <a:cubicBezTo>
                      <a:pt x="27224" y="98949"/>
                      <a:pt x="28341" y="106041"/>
                      <a:pt x="29705" y="104015"/>
                    </a:cubicBezTo>
                    <a:cubicBezTo>
                      <a:pt x="31069" y="101876"/>
                      <a:pt x="31875" y="104352"/>
                      <a:pt x="34852" y="104803"/>
                    </a:cubicBezTo>
                    <a:cubicBezTo>
                      <a:pt x="37829" y="105253"/>
                      <a:pt x="35658" y="97711"/>
                      <a:pt x="33736" y="94333"/>
                    </a:cubicBezTo>
                    <a:cubicBezTo>
                      <a:pt x="31875" y="91069"/>
                      <a:pt x="37023" y="89831"/>
                      <a:pt x="39441" y="89831"/>
                    </a:cubicBezTo>
                    <a:cubicBezTo>
                      <a:pt x="41860" y="89831"/>
                      <a:pt x="44341" y="90619"/>
                      <a:pt x="45953" y="92307"/>
                    </a:cubicBezTo>
                    <a:cubicBezTo>
                      <a:pt x="47565" y="93996"/>
                      <a:pt x="49736" y="94333"/>
                      <a:pt x="54077" y="93095"/>
                    </a:cubicBezTo>
                    <a:cubicBezTo>
                      <a:pt x="58418" y="91857"/>
                      <a:pt x="57302" y="95572"/>
                      <a:pt x="59224" y="98949"/>
                    </a:cubicBezTo>
                    <a:cubicBezTo>
                      <a:pt x="61085" y="102326"/>
                      <a:pt x="63007" y="100637"/>
                      <a:pt x="65984" y="98499"/>
                    </a:cubicBezTo>
                    <a:cubicBezTo>
                      <a:pt x="68961" y="96472"/>
                      <a:pt x="68403" y="93996"/>
                      <a:pt x="70325" y="92645"/>
                    </a:cubicBezTo>
                    <a:cubicBezTo>
                      <a:pt x="72186" y="91407"/>
                      <a:pt x="72744" y="95234"/>
                      <a:pt x="71689" y="96472"/>
                    </a:cubicBezTo>
                    <a:cubicBezTo>
                      <a:pt x="70573" y="97711"/>
                      <a:pt x="71379" y="99737"/>
                      <a:pt x="74108" y="102326"/>
                    </a:cubicBezTo>
                    <a:cubicBezTo>
                      <a:pt x="76837" y="104803"/>
                      <a:pt x="76031" y="98949"/>
                      <a:pt x="77891" y="95234"/>
                    </a:cubicBezTo>
                    <a:cubicBezTo>
                      <a:pt x="79813" y="91407"/>
                      <a:pt x="80062" y="92307"/>
                      <a:pt x="82480" y="94784"/>
                    </a:cubicBezTo>
                    <a:cubicBezTo>
                      <a:pt x="84961" y="97260"/>
                      <a:pt x="83038" y="100187"/>
                      <a:pt x="83038" y="106491"/>
                    </a:cubicBezTo>
                    <a:cubicBezTo>
                      <a:pt x="83038" y="110656"/>
                      <a:pt x="85147" y="111106"/>
                      <a:pt x="87007" y="111669"/>
                    </a:cubicBezTo>
                    <a:cubicBezTo>
                      <a:pt x="87503" y="109756"/>
                      <a:pt x="88310" y="107392"/>
                      <a:pt x="89550" y="106829"/>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48601" name="椭圆 18"/>
            <p:cNvSpPr/>
            <p:nvPr/>
          </p:nvSpPr>
          <p:spPr>
            <a:xfrm>
              <a:off x="2579068" y="4891952"/>
              <a:ext cx="148919" cy="151178"/>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02" name="椭圆 19"/>
            <p:cNvSpPr/>
            <p:nvPr/>
          </p:nvSpPr>
          <p:spPr>
            <a:xfrm>
              <a:off x="3244897" y="4660345"/>
              <a:ext cx="148919" cy="151178"/>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03" name="矩形 20"/>
            <p:cNvSpPr/>
            <p:nvPr/>
          </p:nvSpPr>
          <p:spPr>
            <a:xfrm>
              <a:off x="1860154" y="5049687"/>
              <a:ext cx="1307645" cy="250202"/>
            </a:xfrm>
            <a:prstGeom prst="rect">
              <a:avLst/>
            </a:prstGeom>
          </p:spPr>
          <p:txBody>
            <a:bodyPr wrap="none">
              <a:spAutoFit/>
            </a:bodyPr>
            <a:lstStyle/>
            <a:p>
              <a:r>
                <a:rPr lang="en-US" altLang="zh-CN" sz="12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Chengdu CAMPUS </a:t>
              </a:r>
              <a:endParaRPr lang="zh-CN" altLang="en-US" sz="1200" dirty="0">
                <a:solidFill>
                  <a:srgbClr val="7030A0"/>
                </a:solidFill>
                <a:latin typeface="Times New Roman" panose="02020603050405020304" pitchFamily="18" charset="0"/>
                <a:cs typeface="Times New Roman" panose="02020603050405020304" pitchFamily="18" charset="0"/>
              </a:endParaRPr>
            </a:p>
          </p:txBody>
        </p:sp>
        <p:sp>
          <p:nvSpPr>
            <p:cNvPr id="1048604" name="矩形 21"/>
            <p:cNvSpPr/>
            <p:nvPr/>
          </p:nvSpPr>
          <p:spPr>
            <a:xfrm>
              <a:off x="2910372" y="4813815"/>
              <a:ext cx="2017779" cy="250202"/>
            </a:xfrm>
            <a:prstGeom prst="rect">
              <a:avLst/>
            </a:prstGeom>
          </p:spPr>
          <p:txBody>
            <a:bodyPr wrap="square">
              <a:spAutoFit/>
            </a:bodyPr>
            <a:lstStyle/>
            <a:p>
              <a:r>
                <a:rPr lang="en-US" altLang="zh-CN" sz="12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Nanchong CAMPUS</a:t>
              </a:r>
              <a:endParaRPr lang="zh-CN" altLang="en-US" sz="1200" dirty="0">
                <a:solidFill>
                  <a:srgbClr val="7030A0"/>
                </a:solidFill>
                <a:latin typeface="Times New Roman" panose="02020603050405020304" pitchFamily="18" charset="0"/>
                <a:cs typeface="Times New Roman" panose="02020603050405020304" pitchFamily="18" charset="0"/>
              </a:endParaRPr>
            </a:p>
          </p:txBody>
        </p:sp>
      </p:grpSp>
      <p:sp>
        <p:nvSpPr>
          <p:cNvPr id="1048605" name="Titel 1"/>
          <p:cNvSpPr txBox="1"/>
          <p:nvPr/>
        </p:nvSpPr>
        <p:spPr bwMode="auto">
          <a:xfrm>
            <a:off x="768488" y="1111250"/>
            <a:ext cx="11099858" cy="985268"/>
          </a:xfrm>
          <a:prstGeom prst="rect">
            <a:avLst/>
          </a:prstGeom>
          <a:noFill/>
          <a:ln>
            <a:noFill/>
          </a:ln>
        </p:spPr>
        <p:txBody>
          <a:bodyPr/>
          <a:lstStyle>
            <a:lvl1pPr>
              <a:defRPr sz="1400">
                <a:solidFill>
                  <a:schemeClr val="tx1"/>
                </a:solidFill>
                <a:latin typeface="StoneSansITCStd Medium" pitchFamily="50" charset="0"/>
                <a:ea typeface="MS PGothic" panose="020B0600070205080204" pitchFamily="34" charset="-128"/>
              </a:defRPr>
            </a:lvl1pPr>
            <a:lvl2pPr marL="742950" indent="-285750">
              <a:defRPr sz="1400">
                <a:solidFill>
                  <a:schemeClr val="tx1"/>
                </a:solidFill>
                <a:latin typeface="StoneSansITCStd Medium" pitchFamily="50" charset="0"/>
                <a:ea typeface="MS PGothic" panose="020B0600070205080204" pitchFamily="34" charset="-128"/>
              </a:defRPr>
            </a:lvl2pPr>
            <a:lvl3pPr marL="1143000" indent="-228600">
              <a:defRPr sz="1400">
                <a:solidFill>
                  <a:schemeClr val="tx1"/>
                </a:solidFill>
                <a:latin typeface="StoneSansITCStd Medium" pitchFamily="50" charset="0"/>
                <a:ea typeface="MS PGothic" panose="020B0600070205080204" pitchFamily="34" charset="-128"/>
              </a:defRPr>
            </a:lvl3pPr>
            <a:lvl4pPr marL="1600200" indent="-228600">
              <a:defRPr sz="1400">
                <a:solidFill>
                  <a:schemeClr val="tx1"/>
                </a:solidFill>
                <a:latin typeface="StoneSansITCStd Medium" pitchFamily="50" charset="0"/>
                <a:ea typeface="MS PGothic" panose="020B0600070205080204" pitchFamily="34" charset="-128"/>
              </a:defRPr>
            </a:lvl4pPr>
            <a:lvl5pPr marL="2057400" indent="-228600">
              <a:defRPr sz="1400">
                <a:solidFill>
                  <a:schemeClr val="tx1"/>
                </a:solidFill>
                <a:latin typeface="StoneSansITCStd Medium" pitchFamily="50"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StoneSansITCStd Medium" pitchFamily="50"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StoneSansITCStd Medium" pitchFamily="50"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StoneSansITCStd Medium" pitchFamily="50"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StoneSansITCStd Medium" pitchFamily="50" charset="0"/>
                <a:ea typeface="MS PGothic" panose="020B0600070205080204" pitchFamily="34" charset="-128"/>
              </a:defRPr>
            </a:lvl9pPr>
          </a:lstStyle>
          <a:p>
            <a:r>
              <a:rPr kumimoji="1" lang="en-US" altLang="zh-CN" sz="2800" b="1" dirty="0">
                <a:latin typeface="Arial" panose="020B0604020202020204" pitchFamily="34" charset="0"/>
                <a:cs typeface="Arial" panose="020B0604020202020204" pitchFamily="34" charset="0"/>
              </a:rPr>
              <a:t>SWPU located in Chengdu, the capital of Sichuan province</a:t>
            </a:r>
            <a:endParaRPr kumimoji="1" lang="de-DE" altLang="zh-CN" sz="2800" b="1" dirty="0">
              <a:latin typeface="Arial" panose="020B0604020202020204" pitchFamily="34" charset="0"/>
              <a:cs typeface="Arial" panose="020B0604020202020204" pitchFamily="34" charset="0"/>
            </a:endParaRPr>
          </a:p>
        </p:txBody>
      </p:sp>
      <p:sp>
        <p:nvSpPr>
          <p:cNvPr id="1048606" name="Rechteck 5"/>
          <p:cNvSpPr>
            <a:spLocks noChangeArrowheads="1"/>
          </p:cNvSpPr>
          <p:nvPr/>
        </p:nvSpPr>
        <p:spPr bwMode="auto">
          <a:xfrm>
            <a:off x="5440682" y="2491436"/>
            <a:ext cx="5545181" cy="3032761"/>
          </a:xfrm>
          <a:prstGeom prst="rect">
            <a:avLst/>
          </a:prstGeom>
          <a:noFill/>
          <a:ln w="9525">
            <a:noFill/>
            <a:miter lim="800000"/>
          </a:ln>
        </p:spPr>
        <p:txBody>
          <a:bodyPr wrap="square">
            <a:spAutoFit/>
          </a:bodyPr>
          <a:lstStyle/>
          <a:p>
            <a:pPr marL="342900" indent="-342900">
              <a:lnSpc>
                <a:spcPct val="120000"/>
              </a:lnSpc>
              <a:spcBef>
                <a:spcPts val="600"/>
              </a:spcBef>
              <a:buClr>
                <a:srgbClr val="0066CC"/>
              </a:buClr>
              <a:buSzPct val="70000"/>
              <a:buFont typeface="Wingdings" panose="05000000000000000000" pitchFamily="2" charset="2"/>
              <a:buChar char="l"/>
            </a:pPr>
            <a:r>
              <a:rPr lang="de-DE" sz="2400" b="1" dirty="0">
                <a:solidFill>
                  <a:srgbClr val="0066CC"/>
                </a:solidFill>
                <a:latin typeface="Arial" panose="020B0604020202020204" pitchFamily="34" charset="0"/>
                <a:cs typeface="Arial" panose="020B0604020202020204" pitchFamily="34" charset="0"/>
              </a:rPr>
              <a:t>West China</a:t>
            </a:r>
            <a:endParaRPr lang="de-DE" sz="2400" b="1" dirty="0">
              <a:solidFill>
                <a:srgbClr val="0066CC"/>
              </a:solidFill>
              <a:latin typeface="Arial" panose="020B0604020202020204" pitchFamily="34" charset="0"/>
              <a:cs typeface="Arial" panose="020B0604020202020204" pitchFamily="34" charset="0"/>
            </a:endParaRPr>
          </a:p>
          <a:p>
            <a:pPr marL="342900" indent="-342900">
              <a:lnSpc>
                <a:spcPct val="120000"/>
              </a:lnSpc>
              <a:spcBef>
                <a:spcPts val="600"/>
              </a:spcBef>
              <a:buClr>
                <a:srgbClr val="0066CC"/>
              </a:buClr>
              <a:buSzPct val="70000"/>
              <a:buFont typeface="Wingdings" panose="05000000000000000000" pitchFamily="2" charset="2"/>
              <a:buChar char="l"/>
            </a:pPr>
            <a:r>
              <a:rPr lang="de-DE" sz="2400" b="1" dirty="0">
                <a:solidFill>
                  <a:srgbClr val="0066CC"/>
                </a:solidFill>
                <a:latin typeface="Arial" panose="020B0604020202020204" pitchFamily="34" charset="0"/>
                <a:cs typeface="Arial" panose="020B0604020202020204" pitchFamily="34" charset="0"/>
              </a:rPr>
              <a:t>Sichuan Basin, </a:t>
            </a:r>
            <a:r>
              <a:rPr lang="en-US" altLang="de-DE" sz="2400" b="1" dirty="0">
                <a:solidFill>
                  <a:srgbClr val="0066CC"/>
                </a:solidFill>
                <a:latin typeface="Arial" panose="020B0604020202020204" pitchFamily="34" charset="0"/>
                <a:cs typeface="Arial" panose="020B0604020202020204" pitchFamily="34" charset="0"/>
              </a:rPr>
              <a:t>C</a:t>
            </a:r>
            <a:r>
              <a:rPr lang="de-DE" sz="2400" b="1" dirty="0">
                <a:solidFill>
                  <a:srgbClr val="0066CC"/>
                </a:solidFill>
                <a:latin typeface="Arial" panose="020B0604020202020204" pitchFamily="34" charset="0"/>
                <a:cs typeface="Arial" panose="020B0604020202020204" pitchFamily="34" charset="0"/>
              </a:rPr>
              <a:t>hengdu plain</a:t>
            </a:r>
            <a:endParaRPr lang="de-DE" sz="2400" b="1" dirty="0">
              <a:solidFill>
                <a:srgbClr val="0066CC"/>
              </a:solidFill>
              <a:latin typeface="Arial" panose="020B0604020202020204" pitchFamily="34" charset="0"/>
              <a:cs typeface="Arial" panose="020B0604020202020204" pitchFamily="34" charset="0"/>
            </a:endParaRPr>
          </a:p>
          <a:p>
            <a:pPr marL="342900" indent="-342900">
              <a:lnSpc>
                <a:spcPct val="120000"/>
              </a:lnSpc>
              <a:spcBef>
                <a:spcPts val="600"/>
              </a:spcBef>
              <a:buClr>
                <a:srgbClr val="0066CC"/>
              </a:buClr>
              <a:buSzPct val="70000"/>
              <a:buFont typeface="Wingdings" panose="05000000000000000000" pitchFamily="2" charset="2"/>
              <a:buChar char="l"/>
            </a:pPr>
            <a:r>
              <a:rPr lang="de-DE" sz="2400" b="1" dirty="0">
                <a:solidFill>
                  <a:srgbClr val="0066CC"/>
                </a:solidFill>
                <a:latin typeface="Arial" panose="020B0604020202020204" pitchFamily="34" charset="0"/>
                <a:cs typeface="Arial" panose="020B0604020202020204" pitchFamily="34" charset="0"/>
              </a:rPr>
              <a:t>20</a:t>
            </a:r>
            <a:r>
              <a:rPr lang="en-US" altLang="de-DE" sz="2400" b="1" dirty="0">
                <a:solidFill>
                  <a:srgbClr val="0066CC"/>
                </a:solidFill>
                <a:latin typeface="Arial" panose="020B0604020202020204" pitchFamily="34" charset="0"/>
                <a:cs typeface="Arial" panose="020B0604020202020204" pitchFamily="34" charset="0"/>
              </a:rPr>
              <a:t>,</a:t>
            </a:r>
            <a:r>
              <a:rPr lang="de-DE" sz="2400" b="1" dirty="0">
                <a:solidFill>
                  <a:srgbClr val="0066CC"/>
                </a:solidFill>
                <a:latin typeface="Arial" panose="020B0604020202020204" pitchFamily="34" charset="0"/>
                <a:cs typeface="Arial" panose="020B0604020202020204" pitchFamily="34" charset="0"/>
              </a:rPr>
              <a:t>930</a:t>
            </a:r>
            <a:r>
              <a:rPr lang="en-US" altLang="de-DE" sz="2400" b="1" dirty="0">
                <a:solidFill>
                  <a:srgbClr val="0066CC"/>
                </a:solidFill>
                <a:latin typeface="Arial" panose="020B0604020202020204" pitchFamily="34" charset="0"/>
                <a:cs typeface="Arial" panose="020B0604020202020204" pitchFamily="34" charset="0"/>
              </a:rPr>
              <a:t>,</a:t>
            </a:r>
            <a:r>
              <a:rPr lang="de-DE" sz="2400" b="1" dirty="0">
                <a:solidFill>
                  <a:srgbClr val="0066CC"/>
                </a:solidFill>
                <a:latin typeface="Arial" panose="020B0604020202020204" pitchFamily="34" charset="0"/>
                <a:cs typeface="Arial" panose="020B0604020202020204" pitchFamily="34" charset="0"/>
              </a:rPr>
              <a:t>000 inhabitants</a:t>
            </a:r>
            <a:endParaRPr lang="de-DE" sz="2400" b="1" dirty="0">
              <a:solidFill>
                <a:srgbClr val="0066CC"/>
              </a:solidFill>
              <a:latin typeface="Arial" panose="020B0604020202020204" pitchFamily="34" charset="0"/>
              <a:cs typeface="Arial" panose="020B0604020202020204" pitchFamily="34" charset="0"/>
            </a:endParaRPr>
          </a:p>
          <a:p>
            <a:pPr marL="342900" indent="-342900">
              <a:lnSpc>
                <a:spcPct val="120000"/>
              </a:lnSpc>
              <a:spcBef>
                <a:spcPts val="600"/>
              </a:spcBef>
              <a:buClr>
                <a:srgbClr val="0066CC"/>
              </a:buClr>
              <a:buSzPct val="70000"/>
              <a:buFont typeface="Wingdings" panose="05000000000000000000" pitchFamily="2" charset="2"/>
              <a:buChar char="l"/>
            </a:pPr>
            <a:r>
              <a:rPr lang="en-US" altLang="de-DE" sz="2400" b="1" dirty="0">
                <a:solidFill>
                  <a:srgbClr val="0066CC"/>
                </a:solidFill>
                <a:latin typeface="Arial" panose="020B0604020202020204" pitchFamily="34" charset="0"/>
                <a:cs typeface="Arial" panose="020B0604020202020204" pitchFamily="34" charset="0"/>
              </a:rPr>
              <a:t>a history of over 3000 years</a:t>
            </a:r>
            <a:endParaRPr lang="en-US" altLang="de-DE" sz="2400" b="1" dirty="0">
              <a:solidFill>
                <a:srgbClr val="0066CC"/>
              </a:solidFill>
              <a:latin typeface="Arial" panose="020B0604020202020204" pitchFamily="34" charset="0"/>
              <a:cs typeface="Arial" panose="020B0604020202020204" pitchFamily="34" charset="0"/>
            </a:endParaRPr>
          </a:p>
          <a:p>
            <a:pPr marL="342900" indent="-342900">
              <a:lnSpc>
                <a:spcPct val="120000"/>
              </a:lnSpc>
              <a:spcBef>
                <a:spcPts val="600"/>
              </a:spcBef>
              <a:buClr>
                <a:srgbClr val="0066CC"/>
              </a:buClr>
              <a:buSzPct val="70000"/>
              <a:buFont typeface="Wingdings" panose="05000000000000000000" pitchFamily="2" charset="2"/>
              <a:buChar char="l"/>
            </a:pPr>
            <a:r>
              <a:rPr lang="en-US" altLang="zh-CN" sz="2400" b="1" dirty="0">
                <a:solidFill>
                  <a:srgbClr val="0066CC"/>
                </a:solidFill>
                <a:latin typeface="Arial" panose="020B0604020202020204" pitchFamily="34" charset="0"/>
                <a:cs typeface="Arial" panose="020B0604020202020204" pitchFamily="34" charset="0"/>
              </a:rPr>
              <a:t>Hometown of Giant Panda</a:t>
            </a:r>
            <a:endParaRPr lang="en-US" altLang="zh-CN" sz="2400" b="1" dirty="0">
              <a:solidFill>
                <a:srgbClr val="0066CC"/>
              </a:solidFill>
              <a:latin typeface="Arial" panose="020B0604020202020204" pitchFamily="34" charset="0"/>
              <a:cs typeface="Arial" panose="020B0604020202020204" pitchFamily="34" charset="0"/>
            </a:endParaRPr>
          </a:p>
          <a:p>
            <a:pPr marL="342900" indent="-342900">
              <a:lnSpc>
                <a:spcPct val="120000"/>
              </a:lnSpc>
              <a:spcBef>
                <a:spcPts val="600"/>
              </a:spcBef>
              <a:buClr>
                <a:srgbClr val="0066CC"/>
              </a:buClr>
              <a:buSzPct val="70000"/>
              <a:buFont typeface="Wingdings" panose="05000000000000000000" pitchFamily="2" charset="2"/>
              <a:buChar char="l"/>
            </a:pPr>
            <a:r>
              <a:rPr lang="en-US" altLang="zh-CN" sz="2400" b="1" dirty="0">
                <a:solidFill>
                  <a:srgbClr val="0066CC"/>
                </a:solidFill>
                <a:latin typeface="Arial" panose="020B0604020202020204" pitchFamily="34" charset="0"/>
                <a:cs typeface="Arial" panose="020B0604020202020204" pitchFamily="34" charset="0"/>
              </a:rPr>
              <a:t>18 embassies and consulates</a:t>
            </a:r>
            <a:endParaRPr lang="de-DE" sz="2400" b="1" dirty="0">
              <a:solidFill>
                <a:srgbClr val="0066CC"/>
              </a:solidFill>
              <a:highlight>
                <a:srgbClr val="FFFF00"/>
              </a:highlight>
              <a:latin typeface="Arial" panose="020B0604020202020204" pitchFamily="34" charset="0"/>
              <a:cs typeface="Arial" panose="020B0604020202020204" pitchFamily="34" charset="0"/>
            </a:endParaRPr>
          </a:p>
        </p:txBody>
      </p:sp>
      <p:sp>
        <p:nvSpPr>
          <p:cNvPr id="1048607" name="标题 1"/>
          <p:cNvSpPr txBox="1"/>
          <p:nvPr/>
        </p:nvSpPr>
        <p:spPr>
          <a:xfrm>
            <a:off x="0" y="227102"/>
            <a:ext cx="12192000"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 descr="天府机场.webp"/>
          <p:cNvPicPr>
            <a:picLocks noChangeAspect="1"/>
          </p:cNvPicPr>
          <p:nvPr>
            <p:custDataLst>
              <p:tags r:id="rId1"/>
            </p:custDataLst>
          </p:nvPr>
        </p:nvPicPr>
        <p:blipFill>
          <a:blip r:embed="rId2"/>
          <a:stretch>
            <a:fillRect/>
          </a:stretch>
        </p:blipFill>
        <p:spPr>
          <a:xfrm>
            <a:off x="523875" y="1050290"/>
            <a:ext cx="3981450" cy="2654935"/>
          </a:xfrm>
          <a:prstGeom prst="rect">
            <a:avLst/>
          </a:prstGeom>
        </p:spPr>
      </p:pic>
      <p:pic>
        <p:nvPicPr>
          <p:cNvPr id="2097159" name="图片 3" descr="天府新区"/>
          <p:cNvPicPr>
            <a:picLocks noChangeAspect="1"/>
          </p:cNvPicPr>
          <p:nvPr/>
        </p:nvPicPr>
        <p:blipFill>
          <a:blip r:embed="rId3"/>
          <a:stretch>
            <a:fillRect/>
          </a:stretch>
        </p:blipFill>
        <p:spPr>
          <a:xfrm>
            <a:off x="524510" y="4051935"/>
            <a:ext cx="3980815" cy="2235835"/>
          </a:xfrm>
          <a:prstGeom prst="rect">
            <a:avLst/>
          </a:prstGeom>
        </p:spPr>
      </p:pic>
      <p:pic>
        <p:nvPicPr>
          <p:cNvPr id="2097160" name="图片 4" descr="成都美食.webp"/>
          <p:cNvPicPr>
            <a:picLocks noChangeAspect="1"/>
          </p:cNvPicPr>
          <p:nvPr/>
        </p:nvPicPr>
        <p:blipFill>
          <a:blip r:embed="rId4"/>
          <a:stretch>
            <a:fillRect/>
          </a:stretch>
        </p:blipFill>
        <p:spPr>
          <a:xfrm>
            <a:off x="4726940" y="1248410"/>
            <a:ext cx="3781425" cy="5039360"/>
          </a:xfrm>
          <a:prstGeom prst="rect">
            <a:avLst/>
          </a:prstGeom>
        </p:spPr>
      </p:pic>
      <p:pic>
        <p:nvPicPr>
          <p:cNvPr id="2097161" name="图片 5" descr="成都美食 2"/>
          <p:cNvPicPr>
            <a:picLocks noChangeAspect="1"/>
          </p:cNvPicPr>
          <p:nvPr/>
        </p:nvPicPr>
        <p:blipFill>
          <a:blip r:embed="rId5"/>
          <a:stretch>
            <a:fillRect/>
          </a:stretch>
        </p:blipFill>
        <p:spPr>
          <a:xfrm>
            <a:off x="8729980" y="1248410"/>
            <a:ext cx="3219450" cy="5039360"/>
          </a:xfrm>
          <a:prstGeom prst="rect">
            <a:avLst/>
          </a:prstGeom>
        </p:spPr>
      </p:pic>
      <p:sp>
        <p:nvSpPr>
          <p:cNvPr id="1048615" name="标题 6"/>
          <p:cNvSpPr>
            <a:spLocks noGrp="1"/>
          </p:cNvSpPr>
          <p:nvPr>
            <p:ph type="title"/>
          </p:nvPr>
        </p:nvSpPr>
        <p:spPr/>
        <p:txBody>
          <a:bodyPr/>
          <a:lstStyle/>
          <a:p>
            <a:r>
              <a:rPr lang="en-US" altLang="zh-CN" dirty="0" err="1"/>
              <a:t>Tianfu</a:t>
            </a:r>
            <a:r>
              <a:rPr lang="en-US" altLang="zh-CN" dirty="0"/>
              <a:t> Airport, </a:t>
            </a:r>
            <a:r>
              <a:rPr lang="en-US" altLang="zh-CN" dirty="0" err="1"/>
              <a:t>Tianfu</a:t>
            </a:r>
            <a:r>
              <a:rPr lang="en-US" altLang="zh-CN" dirty="0"/>
              <a:t> New District and Sichuan cuisine</a:t>
            </a:r>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矩形 3"/>
          <p:cNvSpPr/>
          <p:nvPr/>
        </p:nvSpPr>
        <p:spPr>
          <a:xfrm>
            <a:off x="771223" y="971758"/>
            <a:ext cx="10489909" cy="937949"/>
          </a:xfrm>
          <a:prstGeom prst="rect">
            <a:avLst/>
          </a:prstGeom>
        </p:spPr>
        <p:txBody>
          <a:bodyPr wrap="square">
            <a:spAutoFit/>
          </a:bodyPr>
          <a:lstStyle/>
          <a:p>
            <a:pPr algn="just">
              <a:lnSpc>
                <a:spcPct val="120000"/>
              </a:lnSpc>
              <a:spcBef>
                <a:spcPts val="1200"/>
              </a:spcBef>
              <a:buClr>
                <a:srgbClr val="0066CC"/>
              </a:buClr>
            </a:pP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SWPU was founded in 1958 and it’s the second petroleum university in the People’s Republic of China.</a:t>
            </a:r>
            <a:endParaRPr lang="zh-CN" altLang="en-US" sz="24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88" name="组合 32"/>
          <p:cNvGrpSpPr/>
          <p:nvPr/>
        </p:nvGrpSpPr>
        <p:grpSpPr>
          <a:xfrm>
            <a:off x="1429001" y="2134144"/>
            <a:ext cx="9217229" cy="4375819"/>
            <a:chOff x="1390488" y="971375"/>
            <a:chExt cx="9307513" cy="4744720"/>
          </a:xfrm>
        </p:grpSpPr>
        <p:pic>
          <p:nvPicPr>
            <p:cNvPr id="2097162" name="图片 33"/>
            <p:cNvPicPr>
              <a:picLocks noChangeAspect="1"/>
            </p:cNvPicPr>
            <p:nvPr/>
          </p:nvPicPr>
          <p:blipFill rotWithShape="1">
            <a:blip r:embed="rId1"/>
            <a:srcRect l="30920" r="53127" b="58333"/>
            <a:stretch>
              <a:fillRect/>
            </a:stretch>
          </p:blipFill>
          <p:spPr>
            <a:xfrm>
              <a:off x="1468911" y="976455"/>
              <a:ext cx="3737610" cy="3139440"/>
            </a:xfrm>
            <a:prstGeom prst="rect">
              <a:avLst/>
            </a:prstGeom>
            <a:ln>
              <a:noFill/>
            </a:ln>
            <a:effectLst>
              <a:outerShdw blurRad="190500" algn="tl" rotWithShape="0">
                <a:srgbClr val="000000">
                  <a:alpha val="70000"/>
                </a:srgbClr>
              </a:outerShdw>
            </a:effectLst>
          </p:spPr>
        </p:pic>
        <p:pic>
          <p:nvPicPr>
            <p:cNvPr id="2097163" name="图片 34"/>
            <p:cNvPicPr/>
            <p:nvPr/>
          </p:nvPicPr>
          <p:blipFill rotWithShape="1">
            <a:blip r:embed="rId2"/>
            <a:srcRect l="13777" t="8623" r="9557" b="4326"/>
            <a:stretch>
              <a:fillRect/>
            </a:stretch>
          </p:blipFill>
          <p:spPr>
            <a:xfrm>
              <a:off x="6722901" y="971375"/>
              <a:ext cx="3975100" cy="3079115"/>
            </a:xfrm>
            <a:prstGeom prst="rect">
              <a:avLst/>
            </a:prstGeom>
            <a:ln>
              <a:noFill/>
            </a:ln>
            <a:effectLst>
              <a:outerShdw blurRad="190500" algn="tl" rotWithShape="0">
                <a:srgbClr val="000000">
                  <a:alpha val="70000"/>
                </a:srgbClr>
              </a:outerShdw>
            </a:effectLst>
          </p:spPr>
        </p:pic>
        <p:sp>
          <p:nvSpPr>
            <p:cNvPr id="1048621" name="矩形 35"/>
            <p:cNvSpPr/>
            <p:nvPr/>
          </p:nvSpPr>
          <p:spPr>
            <a:xfrm>
              <a:off x="1390488" y="4114625"/>
              <a:ext cx="3894455" cy="1601470"/>
            </a:xfrm>
            <a:prstGeom prst="rect">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tLang="zh-CN" dirty="0">
                  <a:latin typeface="华文宋体 Black" panose="02020A02040202010101" pitchFamily="18" charset="-122"/>
                  <a:ea typeface="华文宋体 Black" panose="02020A02040202010101" pitchFamily="18" charset="-122"/>
                </a:rPr>
                <a:t> </a:t>
              </a:r>
              <a:r>
                <a:rPr lang="zh-CN" altLang="en-US" sz="1400" dirty="0">
                  <a:latin typeface="Times New Roman" panose="02020603050405020304" pitchFamily="18" charset="0"/>
                  <a:ea typeface="华文宋体 Black" panose="02020A02040202010101" pitchFamily="18" charset="-122"/>
                  <a:cs typeface="Times New Roman" panose="02020603050405020304" pitchFamily="18" charset="0"/>
                </a:rPr>
                <a:t>Launch the First  major battle for oil of</a:t>
              </a:r>
              <a:r>
                <a:rPr lang="en-US" altLang="zh-CN" sz="1400" dirty="0">
                  <a:latin typeface="Times New Roman" panose="02020603050405020304" pitchFamily="18" charset="0"/>
                  <a:ea typeface="华文宋体 Black" panose="02020A02040202010101" pitchFamily="18" charset="-122"/>
                  <a:cs typeface="Times New Roman" panose="02020603050405020304" pitchFamily="18" charset="0"/>
                </a:rPr>
                <a:t> the People’s Republic of China</a:t>
              </a:r>
              <a:endParaRPr lang="en-US" altLang="zh-CN" sz="1400" dirty="0">
                <a:latin typeface="Times New Roman" panose="02020603050405020304" pitchFamily="18" charset="0"/>
                <a:ea typeface="华文宋体 Black" panose="02020A02040202010101" pitchFamily="18" charset="-122"/>
                <a:cs typeface="Times New Roman" panose="02020603050405020304" pitchFamily="18" charset="0"/>
              </a:endParaRPr>
            </a:p>
            <a:p>
              <a:pPr algn="ctr">
                <a:spcAft>
                  <a:spcPts val="600"/>
                </a:spcAft>
              </a:pPr>
              <a:r>
                <a:rPr lang="zh-CN" altLang="en-US" sz="1400" dirty="0" smtClean="0">
                  <a:latin typeface="Times New Roman" panose="02020603050405020304" pitchFamily="18" charset="0"/>
                  <a:ea typeface="华文宋体 Black" panose="02020A02040202010101" pitchFamily="18" charset="-122"/>
                  <a:cs typeface="Times New Roman" panose="02020603050405020304" pitchFamily="18" charset="0"/>
                </a:rPr>
                <a:t> </a:t>
              </a:r>
              <a:r>
                <a:rPr lang="zh-CN" altLang="en-US" sz="1800" dirty="0" smtClean="0">
                  <a:latin typeface="Times New Roman" panose="02020603050405020304" pitchFamily="18" charset="0"/>
                  <a:ea typeface="华文宋体 Black" panose="02020A02040202010101" pitchFamily="18" charset="-122"/>
                  <a:cs typeface="Times New Roman" panose="02020603050405020304" pitchFamily="18" charset="0"/>
                </a:rPr>
                <a:t>A </a:t>
              </a:r>
              <a:r>
                <a:rPr lang="zh-CN" altLang="en-US" sz="1800" dirty="0">
                  <a:latin typeface="Times New Roman" panose="02020603050405020304" pitchFamily="18" charset="0"/>
                  <a:ea typeface="华文宋体 Black" panose="02020A02040202010101" pitchFamily="18" charset="-122"/>
                  <a:cs typeface="Times New Roman" panose="02020603050405020304" pitchFamily="18" charset="0"/>
                </a:rPr>
                <a:t>major battle for oi of Central Sichuan </a:t>
              </a:r>
              <a:endParaRPr lang="zh-CN" altLang="en-US" sz="1800" dirty="0">
                <a:latin typeface="Times New Roman" panose="02020603050405020304" pitchFamily="18" charset="0"/>
                <a:ea typeface="华文宋体 Black" panose="02020A02040202010101" pitchFamily="18" charset="-122"/>
                <a:cs typeface="Times New Roman" panose="02020603050405020304" pitchFamily="18" charset="0"/>
              </a:endParaRPr>
            </a:p>
          </p:txBody>
        </p:sp>
        <p:sp>
          <p:nvSpPr>
            <p:cNvPr id="1048622" name="矩形 36"/>
            <p:cNvSpPr/>
            <p:nvPr/>
          </p:nvSpPr>
          <p:spPr>
            <a:xfrm>
              <a:off x="6624476" y="4112720"/>
              <a:ext cx="4073525" cy="1603375"/>
            </a:xfrm>
            <a:prstGeom prst="rect">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zh-CN" altLang="en-US" sz="1400" dirty="0">
                  <a:latin typeface="Times New Roman" panose="02020603050405020304" pitchFamily="18" charset="0"/>
                  <a:ea typeface="华文宋体 Black" panose="02020A02040202010101" pitchFamily="18" charset="-122"/>
                  <a:cs typeface="Times New Roman" panose="02020603050405020304" pitchFamily="18" charset="0"/>
                </a:rPr>
                <a:t>Establish the second petroleum undergraduate college in </a:t>
              </a:r>
              <a:r>
                <a:rPr lang="en-US" altLang="zh-CN" sz="1400" dirty="0">
                  <a:latin typeface="Times New Roman" panose="02020603050405020304" pitchFamily="18" charset="0"/>
                  <a:ea typeface="华文宋体 Black" panose="02020A02040202010101" pitchFamily="18" charset="-122"/>
                  <a:cs typeface="Times New Roman" panose="02020603050405020304" pitchFamily="18" charset="0"/>
                </a:rPr>
                <a:t>the People’s Republic of China</a:t>
              </a:r>
              <a:endParaRPr lang="en-US" altLang="zh-CN" sz="1400" dirty="0">
                <a:latin typeface="Times New Roman" panose="02020603050405020304" pitchFamily="18" charset="0"/>
                <a:ea typeface="华文宋体 Black" panose="02020A02040202010101" pitchFamily="18" charset="-122"/>
                <a:cs typeface="Times New Roman" panose="02020603050405020304" pitchFamily="18" charset="0"/>
              </a:endParaRPr>
            </a:p>
            <a:p>
              <a:pPr algn="ctr">
                <a:spcAft>
                  <a:spcPts val="600"/>
                </a:spcAft>
              </a:pPr>
              <a:r>
                <a:rPr lang="zh-CN" altLang="en-US" sz="1800" dirty="0" smtClean="0">
                  <a:latin typeface="Times New Roman" panose="02020603050405020304" pitchFamily="18" charset="0"/>
                  <a:ea typeface="华文宋体 Black" panose="02020A02040202010101" pitchFamily="18" charset="-122"/>
                  <a:cs typeface="Times New Roman" panose="02020603050405020304" pitchFamily="18" charset="0"/>
                </a:rPr>
                <a:t>Sichuan </a:t>
              </a:r>
              <a:r>
                <a:rPr lang="zh-CN" altLang="en-US" sz="1800" dirty="0">
                  <a:latin typeface="Times New Roman" panose="02020603050405020304" pitchFamily="18" charset="0"/>
                  <a:ea typeface="华文宋体 Black" panose="02020A02040202010101" pitchFamily="18" charset="-122"/>
                  <a:cs typeface="Times New Roman" panose="02020603050405020304" pitchFamily="18" charset="0"/>
                </a:rPr>
                <a:t>Petroleum Institute</a:t>
              </a:r>
              <a:endParaRPr lang="zh-CN" altLang="en-US" sz="1800" dirty="0">
                <a:latin typeface="Times New Roman" panose="02020603050405020304" pitchFamily="18" charset="0"/>
                <a:ea typeface="华文宋体 Black" panose="02020A02040202010101" pitchFamily="18" charset="-122"/>
                <a:cs typeface="Times New Roman" panose="02020603050405020304" pitchFamily="18" charset="0"/>
              </a:endParaRPr>
            </a:p>
          </p:txBody>
        </p:sp>
      </p:grpSp>
      <p:sp>
        <p:nvSpPr>
          <p:cNvPr id="10" name="标题 1"/>
          <p:cNvSpPr txBox="1"/>
          <p:nvPr/>
        </p:nvSpPr>
        <p:spPr>
          <a:xfrm>
            <a:off x="0" y="237811"/>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Shape 1946"/>
          <p:cNvSpPr/>
          <p:nvPr/>
        </p:nvSpPr>
        <p:spPr>
          <a:xfrm>
            <a:off x="546417" y="3672289"/>
            <a:ext cx="2959493" cy="2171830"/>
          </a:xfrm>
          <a:custGeom>
            <a:avLst/>
            <a:gdLst/>
            <a:ahLst/>
            <a:cxnLst/>
            <a:rect l="0" t="0" r="0" b="0"/>
            <a:pathLst>
              <a:path w="120000" h="120000" extrusionOk="0">
                <a:moveTo>
                  <a:pt x="119336" y="37456"/>
                </a:moveTo>
                <a:cubicBezTo>
                  <a:pt x="118711" y="35650"/>
                  <a:pt x="117423" y="35184"/>
                  <a:pt x="117540" y="34019"/>
                </a:cubicBezTo>
                <a:cubicBezTo>
                  <a:pt x="117696" y="32912"/>
                  <a:pt x="118594" y="30990"/>
                  <a:pt x="117423" y="31106"/>
                </a:cubicBezTo>
                <a:cubicBezTo>
                  <a:pt x="116291" y="31281"/>
                  <a:pt x="114612" y="30291"/>
                  <a:pt x="113207" y="31281"/>
                </a:cubicBezTo>
                <a:cubicBezTo>
                  <a:pt x="111802" y="32271"/>
                  <a:pt x="111177" y="33203"/>
                  <a:pt x="110006" y="31631"/>
                </a:cubicBezTo>
                <a:cubicBezTo>
                  <a:pt x="108874" y="30000"/>
                  <a:pt x="109381" y="29359"/>
                  <a:pt x="107976" y="29533"/>
                </a:cubicBezTo>
                <a:cubicBezTo>
                  <a:pt x="106571" y="29650"/>
                  <a:pt x="106063" y="29533"/>
                  <a:pt x="105400" y="28543"/>
                </a:cubicBezTo>
                <a:cubicBezTo>
                  <a:pt x="104775" y="27553"/>
                  <a:pt x="103877" y="26446"/>
                  <a:pt x="102979" y="26446"/>
                </a:cubicBezTo>
                <a:cubicBezTo>
                  <a:pt x="102081" y="26446"/>
                  <a:pt x="101457" y="25281"/>
                  <a:pt x="100403" y="26446"/>
                </a:cubicBezTo>
                <a:cubicBezTo>
                  <a:pt x="99388" y="27553"/>
                  <a:pt x="98490" y="28543"/>
                  <a:pt x="97475" y="27262"/>
                </a:cubicBezTo>
                <a:cubicBezTo>
                  <a:pt x="96460" y="25922"/>
                  <a:pt x="95679" y="24349"/>
                  <a:pt x="95055" y="24640"/>
                </a:cubicBezTo>
                <a:cubicBezTo>
                  <a:pt x="94391" y="24990"/>
                  <a:pt x="94040" y="24990"/>
                  <a:pt x="93649" y="24000"/>
                </a:cubicBezTo>
                <a:cubicBezTo>
                  <a:pt x="93259" y="23009"/>
                  <a:pt x="92986" y="22893"/>
                  <a:pt x="92244" y="23359"/>
                </a:cubicBezTo>
                <a:cubicBezTo>
                  <a:pt x="91463" y="23825"/>
                  <a:pt x="90839" y="24466"/>
                  <a:pt x="90175" y="23359"/>
                </a:cubicBezTo>
                <a:cubicBezTo>
                  <a:pt x="89551" y="22194"/>
                  <a:pt x="90448" y="20446"/>
                  <a:pt x="88770" y="20621"/>
                </a:cubicBezTo>
                <a:cubicBezTo>
                  <a:pt x="87130" y="20737"/>
                  <a:pt x="86271" y="20271"/>
                  <a:pt x="84905" y="21378"/>
                </a:cubicBezTo>
                <a:cubicBezTo>
                  <a:pt x="83539" y="22427"/>
                  <a:pt x="81899" y="23825"/>
                  <a:pt x="80806" y="22019"/>
                </a:cubicBezTo>
                <a:cubicBezTo>
                  <a:pt x="79713" y="20155"/>
                  <a:pt x="79596" y="18233"/>
                  <a:pt x="78347" y="18233"/>
                </a:cubicBezTo>
                <a:cubicBezTo>
                  <a:pt x="77059" y="18233"/>
                  <a:pt x="74834" y="17708"/>
                  <a:pt x="74756" y="18640"/>
                </a:cubicBezTo>
                <a:cubicBezTo>
                  <a:pt x="74677" y="19631"/>
                  <a:pt x="75536" y="21902"/>
                  <a:pt x="73545" y="22893"/>
                </a:cubicBezTo>
                <a:cubicBezTo>
                  <a:pt x="71594" y="23825"/>
                  <a:pt x="72023" y="24466"/>
                  <a:pt x="70149" y="23417"/>
                </a:cubicBezTo>
                <a:cubicBezTo>
                  <a:pt x="68275" y="22310"/>
                  <a:pt x="68197" y="23417"/>
                  <a:pt x="67182" y="22427"/>
                </a:cubicBezTo>
                <a:cubicBezTo>
                  <a:pt x="66128" y="21436"/>
                  <a:pt x="65309" y="21262"/>
                  <a:pt x="65191" y="20038"/>
                </a:cubicBezTo>
                <a:cubicBezTo>
                  <a:pt x="65113" y="18873"/>
                  <a:pt x="65309" y="17242"/>
                  <a:pt x="64255" y="16077"/>
                </a:cubicBezTo>
                <a:cubicBezTo>
                  <a:pt x="63240" y="14854"/>
                  <a:pt x="64528" y="14097"/>
                  <a:pt x="63591" y="13281"/>
                </a:cubicBezTo>
                <a:cubicBezTo>
                  <a:pt x="62654" y="12407"/>
                  <a:pt x="61951" y="12932"/>
                  <a:pt x="61444" y="13922"/>
                </a:cubicBezTo>
                <a:cubicBezTo>
                  <a:pt x="60936" y="14854"/>
                  <a:pt x="60156" y="15203"/>
                  <a:pt x="59492" y="14446"/>
                </a:cubicBezTo>
                <a:cubicBezTo>
                  <a:pt x="58828" y="13689"/>
                  <a:pt x="58399" y="12699"/>
                  <a:pt x="57540" y="11766"/>
                </a:cubicBezTo>
                <a:cubicBezTo>
                  <a:pt x="56681" y="10776"/>
                  <a:pt x="56174" y="10893"/>
                  <a:pt x="56096" y="10019"/>
                </a:cubicBezTo>
                <a:cubicBezTo>
                  <a:pt x="55979" y="9145"/>
                  <a:pt x="56525" y="7747"/>
                  <a:pt x="55159" y="7514"/>
                </a:cubicBezTo>
                <a:cubicBezTo>
                  <a:pt x="53793" y="7339"/>
                  <a:pt x="53363" y="7456"/>
                  <a:pt x="53363" y="6116"/>
                </a:cubicBezTo>
                <a:cubicBezTo>
                  <a:pt x="53363" y="4834"/>
                  <a:pt x="53793" y="1165"/>
                  <a:pt x="52504" y="815"/>
                </a:cubicBezTo>
                <a:cubicBezTo>
                  <a:pt x="51216" y="524"/>
                  <a:pt x="51294" y="0"/>
                  <a:pt x="49342" y="1281"/>
                </a:cubicBezTo>
                <a:cubicBezTo>
                  <a:pt x="47391" y="2563"/>
                  <a:pt x="47391" y="2912"/>
                  <a:pt x="46610" y="2912"/>
                </a:cubicBezTo>
                <a:cubicBezTo>
                  <a:pt x="45868" y="2912"/>
                  <a:pt x="44580" y="3436"/>
                  <a:pt x="44736" y="4601"/>
                </a:cubicBezTo>
                <a:cubicBezTo>
                  <a:pt x="44853" y="5533"/>
                  <a:pt x="45751" y="6699"/>
                  <a:pt x="46024" y="7922"/>
                </a:cubicBezTo>
                <a:cubicBezTo>
                  <a:pt x="46688" y="7980"/>
                  <a:pt x="47117" y="8271"/>
                  <a:pt x="47234" y="9669"/>
                </a:cubicBezTo>
                <a:cubicBezTo>
                  <a:pt x="47391" y="12291"/>
                  <a:pt x="46688" y="13165"/>
                  <a:pt x="46688" y="14854"/>
                </a:cubicBezTo>
                <a:cubicBezTo>
                  <a:pt x="46688" y="16601"/>
                  <a:pt x="45517" y="18524"/>
                  <a:pt x="44814" y="17009"/>
                </a:cubicBezTo>
                <a:cubicBezTo>
                  <a:pt x="44150" y="15553"/>
                  <a:pt x="43448" y="13572"/>
                  <a:pt x="42433" y="15320"/>
                </a:cubicBezTo>
                <a:cubicBezTo>
                  <a:pt x="41418" y="17009"/>
                  <a:pt x="40208" y="18524"/>
                  <a:pt x="39193" y="16601"/>
                </a:cubicBezTo>
                <a:cubicBezTo>
                  <a:pt x="38178" y="14679"/>
                  <a:pt x="37670" y="12932"/>
                  <a:pt x="36460" y="14213"/>
                </a:cubicBezTo>
                <a:cubicBezTo>
                  <a:pt x="35289" y="15553"/>
                  <a:pt x="33571" y="17009"/>
                  <a:pt x="33571" y="18757"/>
                </a:cubicBezTo>
                <a:cubicBezTo>
                  <a:pt x="33571" y="20504"/>
                  <a:pt x="34274" y="23533"/>
                  <a:pt x="32205" y="23533"/>
                </a:cubicBezTo>
                <a:cubicBezTo>
                  <a:pt x="30175" y="23533"/>
                  <a:pt x="28458" y="23708"/>
                  <a:pt x="27247" y="21786"/>
                </a:cubicBezTo>
                <a:cubicBezTo>
                  <a:pt x="26076" y="19864"/>
                  <a:pt x="24359" y="17708"/>
                  <a:pt x="23851" y="15961"/>
                </a:cubicBezTo>
                <a:cubicBezTo>
                  <a:pt x="23344" y="14213"/>
                  <a:pt x="22485" y="12524"/>
                  <a:pt x="21314" y="13572"/>
                </a:cubicBezTo>
                <a:cubicBezTo>
                  <a:pt x="20104" y="14679"/>
                  <a:pt x="19245" y="17009"/>
                  <a:pt x="18074" y="15553"/>
                </a:cubicBezTo>
                <a:cubicBezTo>
                  <a:pt x="16864" y="14038"/>
                  <a:pt x="16161" y="15087"/>
                  <a:pt x="15146" y="13572"/>
                </a:cubicBezTo>
                <a:cubicBezTo>
                  <a:pt x="14131" y="12058"/>
                  <a:pt x="13467" y="11009"/>
                  <a:pt x="12608" y="12058"/>
                </a:cubicBezTo>
                <a:cubicBezTo>
                  <a:pt x="11750" y="13165"/>
                  <a:pt x="10032" y="12932"/>
                  <a:pt x="9173" y="12932"/>
                </a:cubicBezTo>
                <a:cubicBezTo>
                  <a:pt x="8353" y="12932"/>
                  <a:pt x="6128" y="11883"/>
                  <a:pt x="4567" y="12932"/>
                </a:cubicBezTo>
                <a:cubicBezTo>
                  <a:pt x="3044" y="14038"/>
                  <a:pt x="2537" y="14679"/>
                  <a:pt x="2029" y="15553"/>
                </a:cubicBezTo>
                <a:cubicBezTo>
                  <a:pt x="1522" y="16368"/>
                  <a:pt x="2888" y="19864"/>
                  <a:pt x="1873" y="20504"/>
                </a:cubicBezTo>
                <a:cubicBezTo>
                  <a:pt x="819" y="21145"/>
                  <a:pt x="0" y="22194"/>
                  <a:pt x="1327" y="22660"/>
                </a:cubicBezTo>
                <a:cubicBezTo>
                  <a:pt x="2693" y="23067"/>
                  <a:pt x="4255" y="24815"/>
                  <a:pt x="5270" y="25048"/>
                </a:cubicBezTo>
                <a:cubicBezTo>
                  <a:pt x="6284" y="25223"/>
                  <a:pt x="7495" y="24349"/>
                  <a:pt x="7807" y="27203"/>
                </a:cubicBezTo>
                <a:cubicBezTo>
                  <a:pt x="8158" y="30000"/>
                  <a:pt x="9876" y="30873"/>
                  <a:pt x="10032" y="33203"/>
                </a:cubicBezTo>
                <a:cubicBezTo>
                  <a:pt x="10227" y="35592"/>
                  <a:pt x="10383" y="36466"/>
                  <a:pt x="11594" y="37980"/>
                </a:cubicBezTo>
                <a:cubicBezTo>
                  <a:pt x="12765" y="39495"/>
                  <a:pt x="15341" y="42058"/>
                  <a:pt x="13467" y="42757"/>
                </a:cubicBezTo>
                <a:cubicBezTo>
                  <a:pt x="11594" y="43398"/>
                  <a:pt x="10227" y="42932"/>
                  <a:pt x="11047" y="44679"/>
                </a:cubicBezTo>
                <a:cubicBezTo>
                  <a:pt x="11906" y="46427"/>
                  <a:pt x="13272" y="46834"/>
                  <a:pt x="13467" y="48582"/>
                </a:cubicBezTo>
                <a:cubicBezTo>
                  <a:pt x="13623" y="50271"/>
                  <a:pt x="14287" y="52019"/>
                  <a:pt x="14482" y="54407"/>
                </a:cubicBezTo>
                <a:cubicBezTo>
                  <a:pt x="14638" y="56737"/>
                  <a:pt x="14482" y="57436"/>
                  <a:pt x="14638" y="59592"/>
                </a:cubicBezTo>
                <a:cubicBezTo>
                  <a:pt x="14834" y="61747"/>
                  <a:pt x="14131" y="66291"/>
                  <a:pt x="14482" y="68213"/>
                </a:cubicBezTo>
                <a:cubicBezTo>
                  <a:pt x="14795" y="69961"/>
                  <a:pt x="15810" y="70834"/>
                  <a:pt x="15068" y="71825"/>
                </a:cubicBezTo>
                <a:cubicBezTo>
                  <a:pt x="15849" y="73165"/>
                  <a:pt x="15849" y="74330"/>
                  <a:pt x="15849" y="75786"/>
                </a:cubicBezTo>
                <a:cubicBezTo>
                  <a:pt x="15849" y="77941"/>
                  <a:pt x="15653" y="80504"/>
                  <a:pt x="16005" y="84815"/>
                </a:cubicBezTo>
                <a:cubicBezTo>
                  <a:pt x="16356" y="89126"/>
                  <a:pt x="17722" y="88077"/>
                  <a:pt x="18737" y="87436"/>
                </a:cubicBezTo>
                <a:cubicBezTo>
                  <a:pt x="19752" y="86796"/>
                  <a:pt x="20962" y="86155"/>
                  <a:pt x="21314" y="84815"/>
                </a:cubicBezTo>
                <a:cubicBezTo>
                  <a:pt x="21626" y="83533"/>
                  <a:pt x="22836" y="82252"/>
                  <a:pt x="23851" y="82893"/>
                </a:cubicBezTo>
                <a:cubicBezTo>
                  <a:pt x="24866" y="83533"/>
                  <a:pt x="25374" y="84407"/>
                  <a:pt x="24359" y="85922"/>
                </a:cubicBezTo>
                <a:cubicBezTo>
                  <a:pt x="23344" y="87436"/>
                  <a:pt x="24007" y="88485"/>
                  <a:pt x="25061" y="91106"/>
                </a:cubicBezTo>
                <a:cubicBezTo>
                  <a:pt x="26076" y="93669"/>
                  <a:pt x="29472" y="93262"/>
                  <a:pt x="30683" y="94951"/>
                </a:cubicBezTo>
                <a:cubicBezTo>
                  <a:pt x="31854" y="96699"/>
                  <a:pt x="34079" y="100135"/>
                  <a:pt x="34586" y="102524"/>
                </a:cubicBezTo>
                <a:cubicBezTo>
                  <a:pt x="35094" y="104912"/>
                  <a:pt x="34782" y="105786"/>
                  <a:pt x="36460" y="107475"/>
                </a:cubicBezTo>
                <a:cubicBezTo>
                  <a:pt x="38178" y="109223"/>
                  <a:pt x="36460" y="111844"/>
                  <a:pt x="38022" y="113126"/>
                </a:cubicBezTo>
                <a:cubicBezTo>
                  <a:pt x="39544" y="114407"/>
                  <a:pt x="39037" y="116563"/>
                  <a:pt x="39193" y="117203"/>
                </a:cubicBezTo>
                <a:cubicBezTo>
                  <a:pt x="39388" y="117844"/>
                  <a:pt x="41262" y="119592"/>
                  <a:pt x="42784" y="119825"/>
                </a:cubicBezTo>
                <a:cubicBezTo>
                  <a:pt x="44307" y="120000"/>
                  <a:pt x="46180" y="118077"/>
                  <a:pt x="47547" y="115922"/>
                </a:cubicBezTo>
                <a:cubicBezTo>
                  <a:pt x="48913" y="113766"/>
                  <a:pt x="49420" y="116330"/>
                  <a:pt x="49616" y="117029"/>
                </a:cubicBezTo>
                <a:cubicBezTo>
                  <a:pt x="49772" y="117669"/>
                  <a:pt x="51489" y="117203"/>
                  <a:pt x="52661" y="115689"/>
                </a:cubicBezTo>
                <a:cubicBezTo>
                  <a:pt x="53871" y="114174"/>
                  <a:pt x="53675" y="111145"/>
                  <a:pt x="52661" y="108815"/>
                </a:cubicBezTo>
                <a:cubicBezTo>
                  <a:pt x="51646" y="106427"/>
                  <a:pt x="52153" y="105786"/>
                  <a:pt x="51997" y="103805"/>
                </a:cubicBezTo>
                <a:cubicBezTo>
                  <a:pt x="51802" y="101883"/>
                  <a:pt x="52153" y="100601"/>
                  <a:pt x="53675" y="100368"/>
                </a:cubicBezTo>
                <a:cubicBezTo>
                  <a:pt x="55237" y="100135"/>
                  <a:pt x="55744" y="96932"/>
                  <a:pt x="56759" y="95417"/>
                </a:cubicBezTo>
                <a:cubicBezTo>
                  <a:pt x="57774" y="93902"/>
                  <a:pt x="57970" y="91747"/>
                  <a:pt x="57111" y="90233"/>
                </a:cubicBezTo>
                <a:cubicBezTo>
                  <a:pt x="56252" y="88718"/>
                  <a:pt x="58985" y="87611"/>
                  <a:pt x="60351" y="87203"/>
                </a:cubicBezTo>
                <a:cubicBezTo>
                  <a:pt x="61717" y="86796"/>
                  <a:pt x="62225" y="85281"/>
                  <a:pt x="60702" y="83766"/>
                </a:cubicBezTo>
                <a:cubicBezTo>
                  <a:pt x="59141" y="82252"/>
                  <a:pt x="62888" y="81611"/>
                  <a:pt x="64606" y="81378"/>
                </a:cubicBezTo>
                <a:cubicBezTo>
                  <a:pt x="66324" y="81145"/>
                  <a:pt x="65465" y="82893"/>
                  <a:pt x="65113" y="83533"/>
                </a:cubicBezTo>
                <a:cubicBezTo>
                  <a:pt x="64762" y="84174"/>
                  <a:pt x="64762" y="85281"/>
                  <a:pt x="65621" y="86330"/>
                </a:cubicBezTo>
                <a:cubicBezTo>
                  <a:pt x="66480" y="87436"/>
                  <a:pt x="66987" y="89126"/>
                  <a:pt x="66128" y="90233"/>
                </a:cubicBezTo>
                <a:cubicBezTo>
                  <a:pt x="65309" y="91281"/>
                  <a:pt x="66987" y="92388"/>
                  <a:pt x="68549" y="92796"/>
                </a:cubicBezTo>
                <a:cubicBezTo>
                  <a:pt x="70071" y="93262"/>
                  <a:pt x="71594" y="91281"/>
                  <a:pt x="72101" y="90000"/>
                </a:cubicBezTo>
                <a:cubicBezTo>
                  <a:pt x="72608" y="88718"/>
                  <a:pt x="73662" y="89592"/>
                  <a:pt x="74326" y="90000"/>
                </a:cubicBezTo>
                <a:cubicBezTo>
                  <a:pt x="75029" y="90466"/>
                  <a:pt x="75536" y="92155"/>
                  <a:pt x="75341" y="93902"/>
                </a:cubicBezTo>
                <a:cubicBezTo>
                  <a:pt x="75341" y="94019"/>
                  <a:pt x="75341" y="94077"/>
                  <a:pt x="75341" y="94194"/>
                </a:cubicBezTo>
                <a:cubicBezTo>
                  <a:pt x="75614" y="94368"/>
                  <a:pt x="75888" y="94427"/>
                  <a:pt x="76044" y="94252"/>
                </a:cubicBezTo>
                <a:cubicBezTo>
                  <a:pt x="76551" y="93553"/>
                  <a:pt x="76785" y="93029"/>
                  <a:pt x="77293" y="93902"/>
                </a:cubicBezTo>
                <a:cubicBezTo>
                  <a:pt x="77839" y="94776"/>
                  <a:pt x="78347" y="95533"/>
                  <a:pt x="79362" y="94893"/>
                </a:cubicBezTo>
                <a:cubicBezTo>
                  <a:pt x="80377" y="94252"/>
                  <a:pt x="80377" y="93669"/>
                  <a:pt x="81314" y="93669"/>
                </a:cubicBezTo>
                <a:cubicBezTo>
                  <a:pt x="82251" y="93669"/>
                  <a:pt x="82758" y="93145"/>
                  <a:pt x="83773" y="93262"/>
                </a:cubicBezTo>
                <a:cubicBezTo>
                  <a:pt x="84827" y="93378"/>
                  <a:pt x="85920" y="93262"/>
                  <a:pt x="85335" y="92038"/>
                </a:cubicBezTo>
                <a:cubicBezTo>
                  <a:pt x="84749" y="90873"/>
                  <a:pt x="84202" y="90466"/>
                  <a:pt x="84124" y="89475"/>
                </a:cubicBezTo>
                <a:cubicBezTo>
                  <a:pt x="84046" y="88485"/>
                  <a:pt x="84827" y="87728"/>
                  <a:pt x="83188" y="87728"/>
                </a:cubicBezTo>
                <a:cubicBezTo>
                  <a:pt x="81587" y="87728"/>
                  <a:pt x="80728" y="86854"/>
                  <a:pt x="79713" y="85805"/>
                </a:cubicBezTo>
                <a:cubicBezTo>
                  <a:pt x="78659" y="84699"/>
                  <a:pt x="77839" y="83009"/>
                  <a:pt x="78503" y="82135"/>
                </a:cubicBezTo>
                <a:cubicBezTo>
                  <a:pt x="79206" y="81262"/>
                  <a:pt x="80026" y="81495"/>
                  <a:pt x="80650" y="80504"/>
                </a:cubicBezTo>
                <a:cubicBezTo>
                  <a:pt x="81236" y="79514"/>
                  <a:pt x="80962" y="77825"/>
                  <a:pt x="82094" y="79106"/>
                </a:cubicBezTo>
                <a:cubicBezTo>
                  <a:pt x="83188" y="80388"/>
                  <a:pt x="83461" y="81728"/>
                  <a:pt x="84632" y="81902"/>
                </a:cubicBezTo>
                <a:cubicBezTo>
                  <a:pt x="85842" y="82135"/>
                  <a:pt x="87364" y="82893"/>
                  <a:pt x="88497" y="81495"/>
                </a:cubicBezTo>
                <a:cubicBezTo>
                  <a:pt x="89590" y="80097"/>
                  <a:pt x="88067" y="78233"/>
                  <a:pt x="89590" y="77941"/>
                </a:cubicBezTo>
                <a:cubicBezTo>
                  <a:pt x="91112" y="77592"/>
                  <a:pt x="92049" y="74679"/>
                  <a:pt x="93337" y="76194"/>
                </a:cubicBezTo>
                <a:cubicBezTo>
                  <a:pt x="94625" y="77708"/>
                  <a:pt x="95211" y="77592"/>
                  <a:pt x="95718" y="76543"/>
                </a:cubicBezTo>
                <a:cubicBezTo>
                  <a:pt x="96226" y="75436"/>
                  <a:pt x="96577" y="74563"/>
                  <a:pt x="95797" y="73514"/>
                </a:cubicBezTo>
                <a:cubicBezTo>
                  <a:pt x="95055" y="72407"/>
                  <a:pt x="95640" y="71009"/>
                  <a:pt x="96655" y="71359"/>
                </a:cubicBezTo>
                <a:cubicBezTo>
                  <a:pt x="97670" y="71650"/>
                  <a:pt x="98802" y="72000"/>
                  <a:pt x="98959" y="73048"/>
                </a:cubicBezTo>
                <a:cubicBezTo>
                  <a:pt x="99154" y="74155"/>
                  <a:pt x="99895" y="75320"/>
                  <a:pt x="100598" y="74155"/>
                </a:cubicBezTo>
                <a:cubicBezTo>
                  <a:pt x="101262" y="72932"/>
                  <a:pt x="101691" y="72757"/>
                  <a:pt x="102823" y="72873"/>
                </a:cubicBezTo>
                <a:cubicBezTo>
                  <a:pt x="103916" y="72932"/>
                  <a:pt x="104268" y="73922"/>
                  <a:pt x="104268" y="74796"/>
                </a:cubicBezTo>
                <a:cubicBezTo>
                  <a:pt x="104268" y="75669"/>
                  <a:pt x="105204" y="76077"/>
                  <a:pt x="104775" y="77067"/>
                </a:cubicBezTo>
                <a:cubicBezTo>
                  <a:pt x="104346" y="78058"/>
                  <a:pt x="103760" y="78233"/>
                  <a:pt x="104697" y="78466"/>
                </a:cubicBezTo>
                <a:cubicBezTo>
                  <a:pt x="105634" y="78699"/>
                  <a:pt x="106376" y="78815"/>
                  <a:pt x="106883" y="80213"/>
                </a:cubicBezTo>
                <a:cubicBezTo>
                  <a:pt x="107391" y="81611"/>
                  <a:pt x="107156" y="82776"/>
                  <a:pt x="108757" y="83766"/>
                </a:cubicBezTo>
                <a:cubicBezTo>
                  <a:pt x="110396" y="84699"/>
                  <a:pt x="110474" y="84524"/>
                  <a:pt x="111763" y="83941"/>
                </a:cubicBezTo>
                <a:cubicBezTo>
                  <a:pt x="112582" y="83650"/>
                  <a:pt x="113012" y="83126"/>
                  <a:pt x="113636" y="82543"/>
                </a:cubicBezTo>
                <a:cubicBezTo>
                  <a:pt x="112817" y="80912"/>
                  <a:pt x="114534" y="80679"/>
                  <a:pt x="113871" y="79223"/>
                </a:cubicBezTo>
                <a:cubicBezTo>
                  <a:pt x="113207" y="77708"/>
                  <a:pt x="112856" y="74679"/>
                  <a:pt x="112856" y="71650"/>
                </a:cubicBezTo>
                <a:cubicBezTo>
                  <a:pt x="112856" y="71417"/>
                  <a:pt x="112856" y="71126"/>
                  <a:pt x="112895" y="70893"/>
                </a:cubicBezTo>
                <a:cubicBezTo>
                  <a:pt x="110787" y="69029"/>
                  <a:pt x="110787" y="69029"/>
                  <a:pt x="110787" y="69029"/>
                </a:cubicBezTo>
                <a:cubicBezTo>
                  <a:pt x="110787" y="69029"/>
                  <a:pt x="108601" y="67398"/>
                  <a:pt x="108718" y="65592"/>
                </a:cubicBezTo>
                <a:cubicBezTo>
                  <a:pt x="108874" y="63844"/>
                  <a:pt x="109381" y="64834"/>
                  <a:pt x="107976" y="63669"/>
                </a:cubicBezTo>
                <a:cubicBezTo>
                  <a:pt x="106571" y="62563"/>
                  <a:pt x="106571" y="62213"/>
                  <a:pt x="105907" y="61106"/>
                </a:cubicBezTo>
                <a:cubicBezTo>
                  <a:pt x="105283" y="59941"/>
                  <a:pt x="105165" y="58485"/>
                  <a:pt x="105283" y="57203"/>
                </a:cubicBezTo>
                <a:cubicBezTo>
                  <a:pt x="105400" y="55922"/>
                  <a:pt x="106297" y="55223"/>
                  <a:pt x="105283" y="54757"/>
                </a:cubicBezTo>
                <a:cubicBezTo>
                  <a:pt x="104268" y="54291"/>
                  <a:pt x="102706" y="53650"/>
                  <a:pt x="104111" y="52310"/>
                </a:cubicBezTo>
                <a:cubicBezTo>
                  <a:pt x="105517" y="51029"/>
                  <a:pt x="106180" y="50854"/>
                  <a:pt x="106180" y="50854"/>
                </a:cubicBezTo>
                <a:cubicBezTo>
                  <a:pt x="106180" y="50854"/>
                  <a:pt x="106805" y="50737"/>
                  <a:pt x="108093" y="50213"/>
                </a:cubicBezTo>
                <a:cubicBezTo>
                  <a:pt x="109381" y="49747"/>
                  <a:pt x="110631" y="49747"/>
                  <a:pt x="111528" y="49747"/>
                </a:cubicBezTo>
                <a:cubicBezTo>
                  <a:pt x="112426" y="49747"/>
                  <a:pt x="114339" y="48932"/>
                  <a:pt x="115003" y="47825"/>
                </a:cubicBezTo>
                <a:cubicBezTo>
                  <a:pt x="115627" y="46660"/>
                  <a:pt x="117306" y="44213"/>
                  <a:pt x="117931" y="44912"/>
                </a:cubicBezTo>
                <a:cubicBezTo>
                  <a:pt x="118594" y="45553"/>
                  <a:pt x="120000" y="45378"/>
                  <a:pt x="120000" y="43281"/>
                </a:cubicBezTo>
                <a:cubicBezTo>
                  <a:pt x="120000" y="41184"/>
                  <a:pt x="120000" y="39203"/>
                  <a:pt x="119336" y="37456"/>
                </a:cubicBezTo>
                <a:close/>
              </a:path>
            </a:pathLst>
          </a:custGeom>
          <a:solidFill>
            <a:schemeClr val="bg1">
              <a:lumMod val="65000"/>
            </a:schemeClr>
          </a:solidFill>
          <a:ln w="9525" cap="rnd" cmpd="sng">
            <a:noFill/>
            <a:prstDash val="solid"/>
            <a:round/>
            <a:headEnd type="none" w="med" len="med"/>
            <a:tailEnd type="none" w="med" len="med"/>
          </a:ln>
          <a:effectLst>
            <a:softEdge rad="63500"/>
          </a:effectLst>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633" name="矩形 3"/>
          <p:cNvSpPr>
            <a:spLocks noChangeArrowheads="1"/>
          </p:cNvSpPr>
          <p:nvPr/>
        </p:nvSpPr>
        <p:spPr bwMode="auto">
          <a:xfrm>
            <a:off x="578797" y="1284707"/>
            <a:ext cx="7110152" cy="1468094"/>
          </a:xfrm>
          <a:prstGeom prst="rect">
            <a:avLst/>
          </a:prstGeom>
          <a:noFill/>
          <a:ln w="9525">
            <a:noFill/>
            <a:miter lim="800000"/>
          </a:ln>
        </p:spPr>
        <p:txBody>
          <a:bodyPr wrap="square">
            <a:spAutoFit/>
          </a:bodyPr>
          <a:lstStyle/>
          <a:p>
            <a:pPr>
              <a:lnSpc>
                <a:spcPct val="110000"/>
              </a:lnSpc>
              <a:spcAft>
                <a:spcPts val="600"/>
              </a:spcAft>
              <a:buClr>
                <a:srgbClr val="0066CC"/>
              </a:buClr>
            </a:pPr>
            <a:r>
              <a:rPr lang="en-US" altLang="zh-CN" sz="2400" b="1" dirty="0">
                <a:latin typeface="微软雅黑" panose="020B0503020204020204" pitchFamily="34" charset="-122"/>
                <a:ea typeface="微软雅黑" panose="020B0503020204020204" pitchFamily="34" charset="-122"/>
                <a:cs typeface="Times New Roman" panose="02020603050405020304" pitchFamily="18" charset="0"/>
              </a:rPr>
              <a:t>Two campuses</a:t>
            </a:r>
            <a:endParaRPr lang="en-US" altLang="zh-CN" sz="2400" b="1"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20000"/>
              </a:lnSpc>
              <a:spcBef>
                <a:spcPts val="400"/>
              </a:spcBef>
              <a:spcAft>
                <a:spcPts val="400"/>
              </a:spcAft>
              <a:buClr>
                <a:srgbClr val="0066CC"/>
              </a:buClr>
              <a:buFont typeface="Wingdings" panose="05000000000000000000" pitchFamily="2" charset="2"/>
              <a:buChar char="l"/>
            </a:pPr>
            <a:r>
              <a:rPr lang="en-US" altLang="zh-CN" sz="2000" b="1" dirty="0">
                <a:solidFill>
                  <a:srgbClr val="0066CC"/>
                </a:solidFill>
                <a:latin typeface="微软雅黑" panose="020B0503020204020204" pitchFamily="34" charset="-122"/>
                <a:ea typeface="微软雅黑" panose="020B0503020204020204" pitchFamily="34" charset="-122"/>
              </a:rPr>
              <a:t>Chengdu Campus</a:t>
            </a:r>
            <a:r>
              <a:rPr lang="zh-CN" altLang="en-US" sz="2000" b="1" dirty="0">
                <a:solidFill>
                  <a:srgbClr val="0066CC"/>
                </a:solidFill>
                <a:latin typeface="微软雅黑" panose="020B0503020204020204" pitchFamily="34" charset="-122"/>
                <a:ea typeface="微软雅黑" panose="020B0503020204020204" pitchFamily="34" charset="-122"/>
              </a:rPr>
              <a:t>： </a:t>
            </a:r>
            <a:r>
              <a:rPr lang="en-US" altLang="zh-CN" sz="2000" b="1" dirty="0">
                <a:solidFill>
                  <a:srgbClr val="0066CC"/>
                </a:solidFill>
                <a:latin typeface="微软雅黑" panose="020B0503020204020204" pitchFamily="34" charset="-122"/>
                <a:ea typeface="微软雅黑" panose="020B0503020204020204" pitchFamily="34" charset="-122"/>
              </a:rPr>
              <a:t> 389 acres</a:t>
            </a:r>
            <a:endParaRPr lang="en-US" altLang="zh-CN" sz="2000" b="1" dirty="0">
              <a:solidFill>
                <a:srgbClr val="0066CC"/>
              </a:solidFill>
              <a:latin typeface="微软雅黑" panose="020B0503020204020204" pitchFamily="34" charset="-122"/>
              <a:ea typeface="微软雅黑" panose="020B0503020204020204" pitchFamily="34" charset="-122"/>
            </a:endParaRPr>
          </a:p>
          <a:p>
            <a:pPr marL="342900" indent="-342900">
              <a:lnSpc>
                <a:spcPct val="120000"/>
              </a:lnSpc>
              <a:spcBef>
                <a:spcPts val="400"/>
              </a:spcBef>
              <a:spcAft>
                <a:spcPts val="400"/>
              </a:spcAft>
              <a:buClr>
                <a:srgbClr val="0066CC"/>
              </a:buClr>
              <a:buFont typeface="Wingdings" panose="05000000000000000000" pitchFamily="2" charset="2"/>
              <a:buChar char="l"/>
            </a:pPr>
            <a:r>
              <a:rPr lang="en-US" altLang="zh-CN" sz="2000" b="1" dirty="0" err="1">
                <a:solidFill>
                  <a:srgbClr val="0066CC"/>
                </a:solidFill>
                <a:latin typeface="微软雅黑" panose="020B0503020204020204" pitchFamily="34" charset="-122"/>
                <a:ea typeface="微软雅黑" panose="020B0503020204020204" pitchFamily="34" charset="-122"/>
              </a:rPr>
              <a:t>Nanchong</a:t>
            </a:r>
            <a:r>
              <a:rPr lang="en-US" altLang="zh-CN" sz="2000" b="1" dirty="0">
                <a:solidFill>
                  <a:srgbClr val="0066CC"/>
                </a:solidFill>
                <a:latin typeface="微软雅黑" panose="020B0503020204020204" pitchFamily="34" charset="-122"/>
                <a:ea typeface="微软雅黑" panose="020B0503020204020204" pitchFamily="34" charset="-122"/>
              </a:rPr>
              <a:t> Campus</a:t>
            </a:r>
            <a:r>
              <a:rPr lang="zh-CN" altLang="en-US" sz="2000" b="1" dirty="0">
                <a:solidFill>
                  <a:srgbClr val="0066CC"/>
                </a:solidFill>
                <a:latin typeface="微软雅黑" panose="020B0503020204020204" pitchFamily="34" charset="-122"/>
                <a:ea typeface="微软雅黑" panose="020B0503020204020204" pitchFamily="34" charset="-122"/>
              </a:rPr>
              <a:t>：</a:t>
            </a:r>
            <a:r>
              <a:rPr lang="en-US" altLang="zh-CN" sz="2000" b="1" dirty="0">
                <a:solidFill>
                  <a:srgbClr val="0066CC"/>
                </a:solidFill>
                <a:latin typeface="微软雅黑" panose="020B0503020204020204" pitchFamily="34" charset="-122"/>
                <a:ea typeface="微软雅黑" panose="020B0503020204020204" pitchFamily="34" charset="-122"/>
              </a:rPr>
              <a:t>113 acres</a:t>
            </a:r>
            <a:endParaRPr lang="en-US" altLang="zh-CN" sz="2000" b="1" dirty="0">
              <a:solidFill>
                <a:srgbClr val="0066CC"/>
              </a:solidFill>
              <a:latin typeface="微软雅黑" panose="020B0503020204020204" pitchFamily="34" charset="-122"/>
              <a:ea typeface="微软雅黑" panose="020B0503020204020204" pitchFamily="34" charset="-122"/>
            </a:endParaRPr>
          </a:p>
        </p:txBody>
      </p:sp>
      <p:pic>
        <p:nvPicPr>
          <p:cNvPr id="2097168" name="Picture 5" descr="未标题-1 复制"/>
          <p:cNvPicPr preferRelativeResize="0">
            <a:picLocks noChangeArrowheads="1"/>
          </p:cNvPicPr>
          <p:nvPr/>
        </p:nvPicPr>
        <p:blipFill>
          <a:blip r:embed="rId1"/>
          <a:srcRect/>
          <a:stretch>
            <a:fillRect/>
          </a:stretch>
        </p:blipFill>
        <p:spPr bwMode="auto">
          <a:xfrm>
            <a:off x="10359477" y="1791724"/>
            <a:ext cx="1753637" cy="1646290"/>
          </a:xfrm>
          <a:prstGeom prst="ellipse">
            <a:avLst/>
          </a:prstGeom>
          <a:ln w="38100" cap="rnd">
            <a:solidFill>
              <a:schemeClr val="bg1">
                <a:lumMod val="5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097169" name="Picture 8" descr="031'"/>
          <p:cNvPicPr>
            <a:picLocks noChangeAspect="1" noChangeArrowheads="1"/>
          </p:cNvPicPr>
          <p:nvPr/>
        </p:nvPicPr>
        <p:blipFill>
          <a:blip r:embed="rId2"/>
          <a:srcRect/>
          <a:stretch>
            <a:fillRect/>
          </a:stretch>
        </p:blipFill>
        <p:spPr bwMode="auto">
          <a:xfrm>
            <a:off x="8313794" y="1703640"/>
            <a:ext cx="1875774" cy="1693302"/>
          </a:xfrm>
          <a:prstGeom prst="ellipse">
            <a:avLst/>
          </a:prstGeom>
          <a:ln w="381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93" name="组合 16"/>
          <p:cNvGrpSpPr/>
          <p:nvPr/>
        </p:nvGrpSpPr>
        <p:grpSpPr>
          <a:xfrm>
            <a:off x="853589" y="3080031"/>
            <a:ext cx="3296656" cy="3254726"/>
            <a:chOff x="1612232" y="3292885"/>
            <a:chExt cx="3404939" cy="3416968"/>
          </a:xfrm>
        </p:grpSpPr>
        <p:grpSp>
          <p:nvGrpSpPr>
            <p:cNvPr id="94" name="组合 17"/>
            <p:cNvGrpSpPr/>
            <p:nvPr/>
          </p:nvGrpSpPr>
          <p:grpSpPr>
            <a:xfrm>
              <a:off x="1612232" y="3292885"/>
              <a:ext cx="3404939" cy="3416968"/>
              <a:chOff x="7047762" y="3164477"/>
              <a:chExt cx="2773751" cy="2733343"/>
            </a:xfrm>
            <a:solidFill>
              <a:schemeClr val="accent6">
                <a:lumMod val="60000"/>
                <a:lumOff val="40000"/>
              </a:schemeClr>
            </a:solidFill>
          </p:grpSpPr>
          <p:sp>
            <p:nvSpPr>
              <p:cNvPr id="1048634" name="Shape 1941"/>
              <p:cNvSpPr/>
              <p:nvPr/>
            </p:nvSpPr>
            <p:spPr>
              <a:xfrm>
                <a:off x="8760161" y="4531148"/>
                <a:ext cx="860730" cy="797846"/>
              </a:xfrm>
              <a:custGeom>
                <a:avLst/>
                <a:gdLst/>
                <a:ahLst/>
                <a:cxnLst/>
                <a:rect l="0" t="0" r="0" b="0"/>
                <a:pathLst>
                  <a:path w="120000" h="120000" extrusionOk="0">
                    <a:moveTo>
                      <a:pt x="117828" y="76734"/>
                    </a:moveTo>
                    <a:cubicBezTo>
                      <a:pt x="115657" y="74826"/>
                      <a:pt x="115991" y="72919"/>
                      <a:pt x="114154" y="71011"/>
                    </a:cubicBezTo>
                    <a:cubicBezTo>
                      <a:pt x="112400" y="69017"/>
                      <a:pt x="108726" y="68757"/>
                      <a:pt x="108726" y="65549"/>
                    </a:cubicBezTo>
                    <a:cubicBezTo>
                      <a:pt x="108726" y="62341"/>
                      <a:pt x="107640" y="61647"/>
                      <a:pt x="107640" y="58786"/>
                    </a:cubicBezTo>
                    <a:cubicBezTo>
                      <a:pt x="107640" y="55838"/>
                      <a:pt x="106137" y="56878"/>
                      <a:pt x="103632" y="53323"/>
                    </a:cubicBezTo>
                    <a:cubicBezTo>
                      <a:pt x="101043" y="49768"/>
                      <a:pt x="99624" y="45953"/>
                      <a:pt x="103215" y="42658"/>
                    </a:cubicBezTo>
                    <a:cubicBezTo>
                      <a:pt x="106889" y="39450"/>
                      <a:pt x="111231" y="37196"/>
                      <a:pt x="111649" y="33034"/>
                    </a:cubicBezTo>
                    <a:cubicBezTo>
                      <a:pt x="111983" y="28872"/>
                      <a:pt x="108392" y="25664"/>
                      <a:pt x="109060" y="24017"/>
                    </a:cubicBezTo>
                    <a:cubicBezTo>
                      <a:pt x="109812" y="22456"/>
                      <a:pt x="108726" y="19855"/>
                      <a:pt x="106555" y="17947"/>
                    </a:cubicBezTo>
                    <a:cubicBezTo>
                      <a:pt x="104300" y="16040"/>
                      <a:pt x="98121" y="17601"/>
                      <a:pt x="98121" y="12832"/>
                    </a:cubicBezTo>
                    <a:cubicBezTo>
                      <a:pt x="98121" y="7976"/>
                      <a:pt x="100709" y="5722"/>
                      <a:pt x="97369" y="3815"/>
                    </a:cubicBezTo>
                    <a:cubicBezTo>
                      <a:pt x="94112" y="1907"/>
                      <a:pt x="93778" y="1213"/>
                      <a:pt x="91189" y="4161"/>
                    </a:cubicBezTo>
                    <a:cubicBezTo>
                      <a:pt x="88684" y="7023"/>
                      <a:pt x="89770" y="11531"/>
                      <a:pt x="86096" y="9624"/>
                    </a:cubicBezTo>
                    <a:cubicBezTo>
                      <a:pt x="82421" y="7630"/>
                      <a:pt x="81336" y="6069"/>
                      <a:pt x="82839" y="5115"/>
                    </a:cubicBezTo>
                    <a:cubicBezTo>
                      <a:pt x="84258" y="4161"/>
                      <a:pt x="83507" y="1213"/>
                      <a:pt x="81002" y="2167"/>
                    </a:cubicBezTo>
                    <a:cubicBezTo>
                      <a:pt x="78413" y="3208"/>
                      <a:pt x="79164" y="5115"/>
                      <a:pt x="75156" y="6676"/>
                    </a:cubicBezTo>
                    <a:cubicBezTo>
                      <a:pt x="71148" y="8323"/>
                      <a:pt x="68559" y="9624"/>
                      <a:pt x="66054" y="7023"/>
                    </a:cubicBezTo>
                    <a:cubicBezTo>
                      <a:pt x="63465" y="4421"/>
                      <a:pt x="64968" y="1560"/>
                      <a:pt x="59123" y="2514"/>
                    </a:cubicBezTo>
                    <a:cubicBezTo>
                      <a:pt x="53277" y="3468"/>
                      <a:pt x="50354" y="3208"/>
                      <a:pt x="48183" y="1907"/>
                    </a:cubicBezTo>
                    <a:cubicBezTo>
                      <a:pt x="46012" y="606"/>
                      <a:pt x="42672" y="0"/>
                      <a:pt x="39415" y="0"/>
                    </a:cubicBezTo>
                    <a:cubicBezTo>
                      <a:pt x="36158" y="0"/>
                      <a:pt x="29227" y="953"/>
                      <a:pt x="31732" y="3468"/>
                    </a:cubicBezTo>
                    <a:cubicBezTo>
                      <a:pt x="34321" y="6069"/>
                      <a:pt x="37244" y="11878"/>
                      <a:pt x="33235" y="11531"/>
                    </a:cubicBezTo>
                    <a:cubicBezTo>
                      <a:pt x="29227" y="11184"/>
                      <a:pt x="28141" y="9277"/>
                      <a:pt x="26304" y="10924"/>
                    </a:cubicBezTo>
                    <a:cubicBezTo>
                      <a:pt x="24467" y="12485"/>
                      <a:pt x="22964" y="7023"/>
                      <a:pt x="19707" y="8670"/>
                    </a:cubicBezTo>
                    <a:cubicBezTo>
                      <a:pt x="16450" y="10231"/>
                      <a:pt x="12025" y="11878"/>
                      <a:pt x="10605" y="15086"/>
                    </a:cubicBezTo>
                    <a:cubicBezTo>
                      <a:pt x="9102" y="18294"/>
                      <a:pt x="8016" y="19855"/>
                      <a:pt x="8016" y="24364"/>
                    </a:cubicBezTo>
                    <a:cubicBezTo>
                      <a:pt x="8016" y="28872"/>
                      <a:pt x="8768" y="33381"/>
                      <a:pt x="10187" y="35635"/>
                    </a:cubicBezTo>
                    <a:cubicBezTo>
                      <a:pt x="11691" y="37890"/>
                      <a:pt x="7682" y="38236"/>
                      <a:pt x="9853" y="40751"/>
                    </a:cubicBezTo>
                    <a:cubicBezTo>
                      <a:pt x="12025" y="43352"/>
                      <a:pt x="12776" y="43005"/>
                      <a:pt x="11691" y="46213"/>
                    </a:cubicBezTo>
                    <a:cubicBezTo>
                      <a:pt x="10605" y="49421"/>
                      <a:pt x="10939" y="50375"/>
                      <a:pt x="12776" y="53323"/>
                    </a:cubicBezTo>
                    <a:cubicBezTo>
                      <a:pt x="14613" y="56184"/>
                      <a:pt x="16784" y="59046"/>
                      <a:pt x="13862" y="59739"/>
                    </a:cubicBezTo>
                    <a:cubicBezTo>
                      <a:pt x="10939" y="60346"/>
                      <a:pt x="6597" y="63294"/>
                      <a:pt x="4759" y="65549"/>
                    </a:cubicBezTo>
                    <a:cubicBezTo>
                      <a:pt x="2922" y="67803"/>
                      <a:pt x="0" y="68410"/>
                      <a:pt x="3256" y="69710"/>
                    </a:cubicBezTo>
                    <a:cubicBezTo>
                      <a:pt x="6597" y="71011"/>
                      <a:pt x="5511" y="67109"/>
                      <a:pt x="9102" y="67803"/>
                    </a:cubicBezTo>
                    <a:cubicBezTo>
                      <a:pt x="12776" y="68410"/>
                      <a:pt x="16450" y="65202"/>
                      <a:pt x="16784" y="69017"/>
                    </a:cubicBezTo>
                    <a:cubicBezTo>
                      <a:pt x="17118" y="72919"/>
                      <a:pt x="17536" y="73872"/>
                      <a:pt x="15699" y="74826"/>
                    </a:cubicBezTo>
                    <a:cubicBezTo>
                      <a:pt x="13862" y="75780"/>
                      <a:pt x="15365" y="77080"/>
                      <a:pt x="16450" y="78728"/>
                    </a:cubicBezTo>
                    <a:cubicBezTo>
                      <a:pt x="17536" y="80289"/>
                      <a:pt x="16784" y="79682"/>
                      <a:pt x="15365" y="81589"/>
                    </a:cubicBezTo>
                    <a:cubicBezTo>
                      <a:pt x="13862" y="83497"/>
                      <a:pt x="16033" y="87052"/>
                      <a:pt x="16784" y="88005"/>
                    </a:cubicBezTo>
                    <a:cubicBezTo>
                      <a:pt x="17118" y="88439"/>
                      <a:pt x="17620" y="89306"/>
                      <a:pt x="17870" y="90346"/>
                    </a:cubicBezTo>
                    <a:cubicBezTo>
                      <a:pt x="19874" y="90433"/>
                      <a:pt x="21878" y="90693"/>
                      <a:pt x="22463" y="91820"/>
                    </a:cubicBezTo>
                    <a:cubicBezTo>
                      <a:pt x="23549" y="93988"/>
                      <a:pt x="26304" y="92774"/>
                      <a:pt x="26555" y="90346"/>
                    </a:cubicBezTo>
                    <a:cubicBezTo>
                      <a:pt x="26805" y="87919"/>
                      <a:pt x="28977" y="81936"/>
                      <a:pt x="31482" y="86011"/>
                    </a:cubicBezTo>
                    <a:cubicBezTo>
                      <a:pt x="33903" y="90086"/>
                      <a:pt x="29812" y="91040"/>
                      <a:pt x="36910" y="89826"/>
                    </a:cubicBezTo>
                    <a:cubicBezTo>
                      <a:pt x="39916" y="86445"/>
                      <a:pt x="40250" y="87658"/>
                      <a:pt x="40751" y="85317"/>
                    </a:cubicBezTo>
                    <a:cubicBezTo>
                      <a:pt x="41336" y="82890"/>
                      <a:pt x="42171" y="82630"/>
                      <a:pt x="44342" y="83150"/>
                    </a:cubicBezTo>
                    <a:cubicBezTo>
                      <a:pt x="46513" y="83583"/>
                      <a:pt x="47348" y="83843"/>
                      <a:pt x="48434" y="82890"/>
                    </a:cubicBezTo>
                    <a:cubicBezTo>
                      <a:pt x="49519" y="81936"/>
                      <a:pt x="49770" y="79942"/>
                      <a:pt x="52526" y="80982"/>
                    </a:cubicBezTo>
                    <a:cubicBezTo>
                      <a:pt x="55281" y="81936"/>
                      <a:pt x="57453" y="81676"/>
                      <a:pt x="56116" y="84277"/>
                    </a:cubicBezTo>
                    <a:cubicBezTo>
                      <a:pt x="54697" y="86965"/>
                      <a:pt x="53110" y="90086"/>
                      <a:pt x="55782" y="90086"/>
                    </a:cubicBezTo>
                    <a:cubicBezTo>
                      <a:pt x="58538" y="90086"/>
                      <a:pt x="59624" y="89653"/>
                      <a:pt x="59373" y="92514"/>
                    </a:cubicBezTo>
                    <a:cubicBezTo>
                      <a:pt x="59123" y="95375"/>
                      <a:pt x="61043" y="99277"/>
                      <a:pt x="56116" y="103092"/>
                    </a:cubicBezTo>
                    <a:cubicBezTo>
                      <a:pt x="51189" y="106994"/>
                      <a:pt x="51189" y="108641"/>
                      <a:pt x="55031" y="108641"/>
                    </a:cubicBezTo>
                    <a:cubicBezTo>
                      <a:pt x="58872" y="108641"/>
                      <a:pt x="61544" y="107254"/>
                      <a:pt x="62379" y="109855"/>
                    </a:cubicBezTo>
                    <a:cubicBezTo>
                      <a:pt x="63215" y="112543"/>
                      <a:pt x="62964" y="120000"/>
                      <a:pt x="66221" y="117312"/>
                    </a:cubicBezTo>
                    <a:cubicBezTo>
                      <a:pt x="69478" y="114710"/>
                      <a:pt x="68643" y="113930"/>
                      <a:pt x="70897" y="114450"/>
                    </a:cubicBezTo>
                    <a:cubicBezTo>
                      <a:pt x="72484" y="114797"/>
                      <a:pt x="72317" y="113843"/>
                      <a:pt x="74488" y="114624"/>
                    </a:cubicBezTo>
                    <a:cubicBezTo>
                      <a:pt x="74572" y="114104"/>
                      <a:pt x="75156" y="113843"/>
                      <a:pt x="77160" y="113757"/>
                    </a:cubicBezTo>
                    <a:cubicBezTo>
                      <a:pt x="78830" y="113583"/>
                      <a:pt x="79498" y="113757"/>
                      <a:pt x="78580" y="111156"/>
                    </a:cubicBezTo>
                    <a:cubicBezTo>
                      <a:pt x="77745" y="108554"/>
                      <a:pt x="76075" y="106994"/>
                      <a:pt x="78997" y="105867"/>
                    </a:cubicBezTo>
                    <a:cubicBezTo>
                      <a:pt x="81920" y="104739"/>
                      <a:pt x="83757" y="103092"/>
                      <a:pt x="88267" y="105346"/>
                    </a:cubicBezTo>
                    <a:cubicBezTo>
                      <a:pt x="92860" y="107601"/>
                      <a:pt x="93611" y="110375"/>
                      <a:pt x="94864" y="105867"/>
                    </a:cubicBezTo>
                    <a:cubicBezTo>
                      <a:pt x="96116" y="101358"/>
                      <a:pt x="91607" y="100578"/>
                      <a:pt x="94279" y="99277"/>
                    </a:cubicBezTo>
                    <a:cubicBezTo>
                      <a:pt x="97035" y="97976"/>
                      <a:pt x="97787" y="95202"/>
                      <a:pt x="99373" y="95115"/>
                    </a:cubicBezTo>
                    <a:cubicBezTo>
                      <a:pt x="101043" y="94942"/>
                      <a:pt x="100709" y="95722"/>
                      <a:pt x="102881" y="96849"/>
                    </a:cubicBezTo>
                    <a:cubicBezTo>
                      <a:pt x="105052" y="97976"/>
                      <a:pt x="105469" y="99450"/>
                      <a:pt x="108559" y="98323"/>
                    </a:cubicBezTo>
                    <a:cubicBezTo>
                      <a:pt x="110981" y="97369"/>
                      <a:pt x="113068" y="96502"/>
                      <a:pt x="115490" y="94682"/>
                    </a:cubicBezTo>
                    <a:cubicBezTo>
                      <a:pt x="114488" y="93208"/>
                      <a:pt x="113569" y="91473"/>
                      <a:pt x="113820" y="89306"/>
                    </a:cubicBezTo>
                    <a:cubicBezTo>
                      <a:pt x="114154" y="85751"/>
                      <a:pt x="111649" y="84190"/>
                      <a:pt x="115657" y="81242"/>
                    </a:cubicBezTo>
                    <a:cubicBezTo>
                      <a:pt x="119665" y="78381"/>
                      <a:pt x="120000" y="78728"/>
                      <a:pt x="117828" y="76734"/>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635" name="Shape 1942"/>
              <p:cNvSpPr/>
              <p:nvPr/>
            </p:nvSpPr>
            <p:spPr>
              <a:xfrm>
                <a:off x="7047762" y="4694203"/>
                <a:ext cx="1357752" cy="1203617"/>
              </a:xfrm>
              <a:custGeom>
                <a:avLst/>
                <a:gdLst/>
                <a:ahLst/>
                <a:cxnLst/>
                <a:rect l="0" t="0" r="0" b="0"/>
                <a:pathLst>
                  <a:path w="120000" h="120000" extrusionOk="0">
                    <a:moveTo>
                      <a:pt x="118623" y="83505"/>
                    </a:moveTo>
                    <a:cubicBezTo>
                      <a:pt x="120000" y="82873"/>
                      <a:pt x="119894" y="81609"/>
                      <a:pt x="119841" y="79770"/>
                    </a:cubicBezTo>
                    <a:cubicBezTo>
                      <a:pt x="119735" y="77931"/>
                      <a:pt x="119205" y="77126"/>
                      <a:pt x="117987" y="75459"/>
                    </a:cubicBezTo>
                    <a:cubicBezTo>
                      <a:pt x="116769" y="73735"/>
                      <a:pt x="116081" y="75574"/>
                      <a:pt x="114598" y="75919"/>
                    </a:cubicBezTo>
                    <a:cubicBezTo>
                      <a:pt x="113115" y="76206"/>
                      <a:pt x="112850" y="75517"/>
                      <a:pt x="112003" y="74482"/>
                    </a:cubicBezTo>
                    <a:cubicBezTo>
                      <a:pt x="111156" y="73448"/>
                      <a:pt x="111050" y="73965"/>
                      <a:pt x="109779" y="75344"/>
                    </a:cubicBezTo>
                    <a:cubicBezTo>
                      <a:pt x="108455" y="76724"/>
                      <a:pt x="106125" y="74482"/>
                      <a:pt x="105701" y="73735"/>
                    </a:cubicBezTo>
                    <a:cubicBezTo>
                      <a:pt x="105225" y="73045"/>
                      <a:pt x="104960" y="72471"/>
                      <a:pt x="104642" y="70977"/>
                    </a:cubicBezTo>
                    <a:cubicBezTo>
                      <a:pt x="104271" y="69425"/>
                      <a:pt x="101412" y="70057"/>
                      <a:pt x="100141" y="70000"/>
                    </a:cubicBezTo>
                    <a:cubicBezTo>
                      <a:pt x="98817" y="69942"/>
                      <a:pt x="99187" y="70000"/>
                      <a:pt x="98817" y="71206"/>
                    </a:cubicBezTo>
                    <a:cubicBezTo>
                      <a:pt x="98499" y="72413"/>
                      <a:pt x="97334" y="71839"/>
                      <a:pt x="96328" y="69252"/>
                    </a:cubicBezTo>
                    <a:cubicBezTo>
                      <a:pt x="95851" y="68160"/>
                      <a:pt x="96222" y="67126"/>
                      <a:pt x="96804" y="66321"/>
                    </a:cubicBezTo>
                    <a:cubicBezTo>
                      <a:pt x="96010" y="65804"/>
                      <a:pt x="95798" y="65000"/>
                      <a:pt x="96963" y="63965"/>
                    </a:cubicBezTo>
                    <a:cubicBezTo>
                      <a:pt x="99029" y="62011"/>
                      <a:pt x="99717" y="59482"/>
                      <a:pt x="98340" y="58218"/>
                    </a:cubicBezTo>
                    <a:cubicBezTo>
                      <a:pt x="96963" y="56954"/>
                      <a:pt x="93945" y="55459"/>
                      <a:pt x="93945" y="53965"/>
                    </a:cubicBezTo>
                    <a:cubicBezTo>
                      <a:pt x="93945" y="52471"/>
                      <a:pt x="92091" y="50977"/>
                      <a:pt x="93945" y="48390"/>
                    </a:cubicBezTo>
                    <a:cubicBezTo>
                      <a:pt x="95798" y="45862"/>
                      <a:pt x="96010" y="45862"/>
                      <a:pt x="96963" y="44597"/>
                    </a:cubicBezTo>
                    <a:cubicBezTo>
                      <a:pt x="97864" y="43275"/>
                      <a:pt x="97864" y="41609"/>
                      <a:pt x="96963" y="40747"/>
                    </a:cubicBezTo>
                    <a:cubicBezTo>
                      <a:pt x="96010" y="39885"/>
                      <a:pt x="95798" y="38390"/>
                      <a:pt x="94421" y="38160"/>
                    </a:cubicBezTo>
                    <a:cubicBezTo>
                      <a:pt x="92992" y="37988"/>
                      <a:pt x="92091" y="40114"/>
                      <a:pt x="91403" y="39482"/>
                    </a:cubicBezTo>
                    <a:cubicBezTo>
                      <a:pt x="90714" y="38793"/>
                      <a:pt x="89285" y="38390"/>
                      <a:pt x="89285" y="39655"/>
                    </a:cubicBezTo>
                    <a:cubicBezTo>
                      <a:pt x="89285" y="40977"/>
                      <a:pt x="87484" y="40747"/>
                      <a:pt x="86054" y="39655"/>
                    </a:cubicBezTo>
                    <a:cubicBezTo>
                      <a:pt x="84677" y="38620"/>
                      <a:pt x="83777" y="36034"/>
                      <a:pt x="84889" y="35402"/>
                    </a:cubicBezTo>
                    <a:cubicBezTo>
                      <a:pt x="86054" y="34770"/>
                      <a:pt x="86531" y="34540"/>
                      <a:pt x="85154" y="33275"/>
                    </a:cubicBezTo>
                    <a:cubicBezTo>
                      <a:pt x="83777" y="32011"/>
                      <a:pt x="83300" y="33275"/>
                      <a:pt x="85154" y="30747"/>
                    </a:cubicBezTo>
                    <a:cubicBezTo>
                      <a:pt x="87007" y="28160"/>
                      <a:pt x="87484" y="25632"/>
                      <a:pt x="88384" y="27528"/>
                    </a:cubicBezTo>
                    <a:cubicBezTo>
                      <a:pt x="89285" y="29425"/>
                      <a:pt x="89285" y="30919"/>
                      <a:pt x="90926" y="29252"/>
                    </a:cubicBezTo>
                    <a:cubicBezTo>
                      <a:pt x="92568" y="27528"/>
                      <a:pt x="89073" y="26666"/>
                      <a:pt x="92568" y="27528"/>
                    </a:cubicBezTo>
                    <a:cubicBezTo>
                      <a:pt x="96010" y="28390"/>
                      <a:pt x="96275" y="28620"/>
                      <a:pt x="98817" y="28160"/>
                    </a:cubicBezTo>
                    <a:cubicBezTo>
                      <a:pt x="101359" y="27758"/>
                      <a:pt x="102259" y="27528"/>
                      <a:pt x="103636" y="27298"/>
                    </a:cubicBezTo>
                    <a:cubicBezTo>
                      <a:pt x="105066" y="27126"/>
                      <a:pt x="105278" y="23505"/>
                      <a:pt x="105489" y="21781"/>
                    </a:cubicBezTo>
                    <a:cubicBezTo>
                      <a:pt x="105754" y="20057"/>
                      <a:pt x="105066" y="18390"/>
                      <a:pt x="104112" y="17931"/>
                    </a:cubicBezTo>
                    <a:cubicBezTo>
                      <a:pt x="103212" y="17528"/>
                      <a:pt x="101782" y="16666"/>
                      <a:pt x="101094" y="17931"/>
                    </a:cubicBezTo>
                    <a:cubicBezTo>
                      <a:pt x="100406" y="19195"/>
                      <a:pt x="98340" y="21149"/>
                      <a:pt x="96275" y="20689"/>
                    </a:cubicBezTo>
                    <a:cubicBezTo>
                      <a:pt x="94157" y="20287"/>
                      <a:pt x="91879" y="19195"/>
                      <a:pt x="92992" y="18160"/>
                    </a:cubicBezTo>
                    <a:cubicBezTo>
                      <a:pt x="94157" y="17068"/>
                      <a:pt x="93468" y="15402"/>
                      <a:pt x="92303" y="14310"/>
                    </a:cubicBezTo>
                    <a:cubicBezTo>
                      <a:pt x="91138" y="13275"/>
                      <a:pt x="91138" y="12183"/>
                      <a:pt x="91615" y="11551"/>
                    </a:cubicBezTo>
                    <a:cubicBezTo>
                      <a:pt x="92091" y="10919"/>
                      <a:pt x="93256" y="9195"/>
                      <a:pt x="90926" y="9425"/>
                    </a:cubicBezTo>
                    <a:cubicBezTo>
                      <a:pt x="88596" y="9655"/>
                      <a:pt x="83512" y="10287"/>
                      <a:pt x="85631" y="11781"/>
                    </a:cubicBezTo>
                    <a:cubicBezTo>
                      <a:pt x="87696" y="13275"/>
                      <a:pt x="87007" y="14770"/>
                      <a:pt x="85154" y="15172"/>
                    </a:cubicBezTo>
                    <a:cubicBezTo>
                      <a:pt x="83300" y="15574"/>
                      <a:pt x="79593" y="16666"/>
                      <a:pt x="80759" y="18160"/>
                    </a:cubicBezTo>
                    <a:cubicBezTo>
                      <a:pt x="81924" y="19655"/>
                      <a:pt x="81659" y="21781"/>
                      <a:pt x="80282" y="23275"/>
                    </a:cubicBezTo>
                    <a:cubicBezTo>
                      <a:pt x="78905" y="24770"/>
                      <a:pt x="78217" y="27931"/>
                      <a:pt x="76098" y="28160"/>
                    </a:cubicBezTo>
                    <a:cubicBezTo>
                      <a:pt x="74033" y="28390"/>
                      <a:pt x="73556" y="29655"/>
                      <a:pt x="73821" y="31551"/>
                    </a:cubicBezTo>
                    <a:cubicBezTo>
                      <a:pt x="74033" y="33505"/>
                      <a:pt x="73345" y="34137"/>
                      <a:pt x="74721" y="36494"/>
                    </a:cubicBezTo>
                    <a:cubicBezTo>
                      <a:pt x="76098" y="38793"/>
                      <a:pt x="76363" y="41781"/>
                      <a:pt x="74721" y="43275"/>
                    </a:cubicBezTo>
                    <a:cubicBezTo>
                      <a:pt x="73133" y="44770"/>
                      <a:pt x="70803" y="45229"/>
                      <a:pt x="70591" y="44597"/>
                    </a:cubicBezTo>
                    <a:cubicBezTo>
                      <a:pt x="70326" y="43908"/>
                      <a:pt x="69638" y="41379"/>
                      <a:pt x="67784" y="43505"/>
                    </a:cubicBezTo>
                    <a:cubicBezTo>
                      <a:pt x="65931" y="45632"/>
                      <a:pt x="63389" y="47528"/>
                      <a:pt x="61323" y="47356"/>
                    </a:cubicBezTo>
                    <a:cubicBezTo>
                      <a:pt x="59258" y="47126"/>
                      <a:pt x="56716" y="45402"/>
                      <a:pt x="56451" y="44770"/>
                    </a:cubicBezTo>
                    <a:cubicBezTo>
                      <a:pt x="56240" y="44137"/>
                      <a:pt x="56928" y="42011"/>
                      <a:pt x="54863" y="40747"/>
                    </a:cubicBezTo>
                    <a:cubicBezTo>
                      <a:pt x="52744" y="39482"/>
                      <a:pt x="55075" y="36896"/>
                      <a:pt x="52744" y="35172"/>
                    </a:cubicBezTo>
                    <a:cubicBezTo>
                      <a:pt x="50467" y="33505"/>
                      <a:pt x="50891" y="32643"/>
                      <a:pt x="50203" y="30287"/>
                    </a:cubicBezTo>
                    <a:cubicBezTo>
                      <a:pt x="49514" y="27931"/>
                      <a:pt x="46496" y="24540"/>
                      <a:pt x="44907" y="22816"/>
                    </a:cubicBezTo>
                    <a:cubicBezTo>
                      <a:pt x="43265" y="21149"/>
                      <a:pt x="38658" y="21551"/>
                      <a:pt x="37281" y="19022"/>
                    </a:cubicBezTo>
                    <a:cubicBezTo>
                      <a:pt x="35851" y="16436"/>
                      <a:pt x="34951" y="15402"/>
                      <a:pt x="36328" y="13908"/>
                    </a:cubicBezTo>
                    <a:cubicBezTo>
                      <a:pt x="37705" y="12413"/>
                      <a:pt x="37016" y="11551"/>
                      <a:pt x="35639" y="10919"/>
                    </a:cubicBezTo>
                    <a:cubicBezTo>
                      <a:pt x="34263" y="10287"/>
                      <a:pt x="32621" y="11551"/>
                      <a:pt x="32197" y="12816"/>
                    </a:cubicBezTo>
                    <a:cubicBezTo>
                      <a:pt x="31721" y="14137"/>
                      <a:pt x="30079" y="14770"/>
                      <a:pt x="28702" y="15402"/>
                    </a:cubicBezTo>
                    <a:cubicBezTo>
                      <a:pt x="27325" y="16034"/>
                      <a:pt x="25472" y="17068"/>
                      <a:pt x="24995" y="12816"/>
                    </a:cubicBezTo>
                    <a:cubicBezTo>
                      <a:pt x="24518" y="8563"/>
                      <a:pt x="24783" y="6034"/>
                      <a:pt x="24783" y="3908"/>
                    </a:cubicBezTo>
                    <a:cubicBezTo>
                      <a:pt x="24783" y="2471"/>
                      <a:pt x="24783" y="1321"/>
                      <a:pt x="23724" y="0"/>
                    </a:cubicBezTo>
                    <a:cubicBezTo>
                      <a:pt x="23618" y="114"/>
                      <a:pt x="23512" y="172"/>
                      <a:pt x="23406" y="287"/>
                    </a:cubicBezTo>
                    <a:cubicBezTo>
                      <a:pt x="21765" y="1321"/>
                      <a:pt x="20388" y="57"/>
                      <a:pt x="20388" y="2413"/>
                    </a:cubicBezTo>
                    <a:cubicBezTo>
                      <a:pt x="20388" y="4712"/>
                      <a:pt x="22665" y="4080"/>
                      <a:pt x="20388" y="4712"/>
                    </a:cubicBezTo>
                    <a:cubicBezTo>
                      <a:pt x="18058" y="5402"/>
                      <a:pt x="17369" y="4080"/>
                      <a:pt x="17369" y="6436"/>
                    </a:cubicBezTo>
                    <a:cubicBezTo>
                      <a:pt x="17369" y="8793"/>
                      <a:pt x="18058" y="11781"/>
                      <a:pt x="17846" y="13678"/>
                    </a:cubicBezTo>
                    <a:cubicBezTo>
                      <a:pt x="17581" y="15574"/>
                      <a:pt x="17157" y="16666"/>
                      <a:pt x="15304" y="15804"/>
                    </a:cubicBezTo>
                    <a:cubicBezTo>
                      <a:pt x="13451" y="14942"/>
                      <a:pt x="14351" y="12413"/>
                      <a:pt x="12074" y="15172"/>
                    </a:cubicBezTo>
                    <a:cubicBezTo>
                      <a:pt x="11650" y="15632"/>
                      <a:pt x="11332" y="16034"/>
                      <a:pt x="11067" y="16379"/>
                    </a:cubicBezTo>
                    <a:cubicBezTo>
                      <a:pt x="11226" y="17126"/>
                      <a:pt x="11279" y="18103"/>
                      <a:pt x="11597" y="19425"/>
                    </a:cubicBezTo>
                    <a:cubicBezTo>
                      <a:pt x="12285" y="22643"/>
                      <a:pt x="12285" y="22011"/>
                      <a:pt x="12762" y="23505"/>
                    </a:cubicBezTo>
                    <a:cubicBezTo>
                      <a:pt x="13186" y="25000"/>
                      <a:pt x="13451" y="24770"/>
                      <a:pt x="15516" y="22816"/>
                    </a:cubicBezTo>
                    <a:cubicBezTo>
                      <a:pt x="17581" y="20919"/>
                      <a:pt x="16469" y="23908"/>
                      <a:pt x="18058" y="25172"/>
                    </a:cubicBezTo>
                    <a:cubicBezTo>
                      <a:pt x="19699" y="26494"/>
                      <a:pt x="18270" y="28620"/>
                      <a:pt x="18746" y="31379"/>
                    </a:cubicBezTo>
                    <a:cubicBezTo>
                      <a:pt x="19223" y="34137"/>
                      <a:pt x="19435" y="35000"/>
                      <a:pt x="19223" y="37356"/>
                    </a:cubicBezTo>
                    <a:cubicBezTo>
                      <a:pt x="19011" y="39655"/>
                      <a:pt x="17846" y="43103"/>
                      <a:pt x="17846" y="45229"/>
                    </a:cubicBezTo>
                    <a:cubicBezTo>
                      <a:pt x="17846" y="47356"/>
                      <a:pt x="16469" y="47356"/>
                      <a:pt x="17846" y="49482"/>
                    </a:cubicBezTo>
                    <a:cubicBezTo>
                      <a:pt x="19223" y="51609"/>
                      <a:pt x="14351" y="50114"/>
                      <a:pt x="14139" y="51609"/>
                    </a:cubicBezTo>
                    <a:cubicBezTo>
                      <a:pt x="13874" y="53103"/>
                      <a:pt x="13186" y="53735"/>
                      <a:pt x="11120" y="53505"/>
                    </a:cubicBezTo>
                    <a:cubicBezTo>
                      <a:pt x="9055" y="53333"/>
                      <a:pt x="9744" y="56724"/>
                      <a:pt x="8367" y="57758"/>
                    </a:cubicBezTo>
                    <a:cubicBezTo>
                      <a:pt x="6937" y="58850"/>
                      <a:pt x="4183" y="59885"/>
                      <a:pt x="4183" y="62471"/>
                    </a:cubicBezTo>
                    <a:cubicBezTo>
                      <a:pt x="4183" y="65000"/>
                      <a:pt x="2806" y="65000"/>
                      <a:pt x="1429" y="65862"/>
                    </a:cubicBezTo>
                    <a:cubicBezTo>
                      <a:pt x="0" y="66724"/>
                      <a:pt x="1165" y="68448"/>
                      <a:pt x="1641" y="69712"/>
                    </a:cubicBezTo>
                    <a:cubicBezTo>
                      <a:pt x="2118" y="70977"/>
                      <a:pt x="3971" y="72068"/>
                      <a:pt x="3706" y="73563"/>
                    </a:cubicBezTo>
                    <a:cubicBezTo>
                      <a:pt x="3495" y="75057"/>
                      <a:pt x="1165" y="74597"/>
                      <a:pt x="1429" y="77183"/>
                    </a:cubicBezTo>
                    <a:cubicBezTo>
                      <a:pt x="1641" y="79712"/>
                      <a:pt x="5560" y="76321"/>
                      <a:pt x="7202" y="74827"/>
                    </a:cubicBezTo>
                    <a:cubicBezTo>
                      <a:pt x="8790" y="73333"/>
                      <a:pt x="10644" y="74367"/>
                      <a:pt x="12497" y="74827"/>
                    </a:cubicBezTo>
                    <a:cubicBezTo>
                      <a:pt x="14351" y="75229"/>
                      <a:pt x="16469" y="75057"/>
                      <a:pt x="18058" y="73965"/>
                    </a:cubicBezTo>
                    <a:cubicBezTo>
                      <a:pt x="19699" y="72873"/>
                      <a:pt x="18746" y="75862"/>
                      <a:pt x="17581" y="77183"/>
                    </a:cubicBezTo>
                    <a:cubicBezTo>
                      <a:pt x="16469" y="78448"/>
                      <a:pt x="17369" y="79712"/>
                      <a:pt x="18534" y="81206"/>
                    </a:cubicBezTo>
                    <a:cubicBezTo>
                      <a:pt x="19699" y="82701"/>
                      <a:pt x="18058" y="84195"/>
                      <a:pt x="19699" y="85057"/>
                    </a:cubicBezTo>
                    <a:cubicBezTo>
                      <a:pt x="21288" y="85919"/>
                      <a:pt x="19223" y="87183"/>
                      <a:pt x="19911" y="88218"/>
                    </a:cubicBezTo>
                    <a:cubicBezTo>
                      <a:pt x="20600" y="89310"/>
                      <a:pt x="22453" y="89942"/>
                      <a:pt x="23406" y="89540"/>
                    </a:cubicBezTo>
                    <a:cubicBezTo>
                      <a:pt x="24307" y="89080"/>
                      <a:pt x="25948" y="88850"/>
                      <a:pt x="27537" y="90344"/>
                    </a:cubicBezTo>
                    <a:cubicBezTo>
                      <a:pt x="29179" y="91839"/>
                      <a:pt x="28014" y="92701"/>
                      <a:pt x="26637" y="93965"/>
                    </a:cubicBezTo>
                    <a:cubicBezTo>
                      <a:pt x="25207" y="95287"/>
                      <a:pt x="25472" y="95919"/>
                      <a:pt x="25684" y="97586"/>
                    </a:cubicBezTo>
                    <a:cubicBezTo>
                      <a:pt x="25948" y="99310"/>
                      <a:pt x="23406" y="102298"/>
                      <a:pt x="23142" y="103793"/>
                    </a:cubicBezTo>
                    <a:cubicBezTo>
                      <a:pt x="22930" y="105287"/>
                      <a:pt x="26849" y="103793"/>
                      <a:pt x="28225" y="104655"/>
                    </a:cubicBezTo>
                    <a:cubicBezTo>
                      <a:pt x="29602" y="105517"/>
                      <a:pt x="31244" y="105689"/>
                      <a:pt x="32886" y="105689"/>
                    </a:cubicBezTo>
                    <a:cubicBezTo>
                      <a:pt x="34474" y="105689"/>
                      <a:pt x="34263" y="107413"/>
                      <a:pt x="33309" y="108908"/>
                    </a:cubicBezTo>
                    <a:cubicBezTo>
                      <a:pt x="32409" y="110402"/>
                      <a:pt x="33309" y="110804"/>
                      <a:pt x="34951" y="111034"/>
                    </a:cubicBezTo>
                    <a:cubicBezTo>
                      <a:pt x="36593" y="111264"/>
                      <a:pt x="36593" y="112298"/>
                      <a:pt x="36593" y="113563"/>
                    </a:cubicBezTo>
                    <a:cubicBezTo>
                      <a:pt x="36593" y="114885"/>
                      <a:pt x="37969" y="114885"/>
                      <a:pt x="38658" y="113390"/>
                    </a:cubicBezTo>
                    <a:cubicBezTo>
                      <a:pt x="39346" y="111896"/>
                      <a:pt x="40035" y="113160"/>
                      <a:pt x="41676" y="114425"/>
                    </a:cubicBezTo>
                    <a:cubicBezTo>
                      <a:pt x="43265" y="115689"/>
                      <a:pt x="45383" y="112528"/>
                      <a:pt x="47449" y="111034"/>
                    </a:cubicBezTo>
                    <a:cubicBezTo>
                      <a:pt x="49514" y="109540"/>
                      <a:pt x="50679" y="110804"/>
                      <a:pt x="50467" y="111436"/>
                    </a:cubicBezTo>
                    <a:cubicBezTo>
                      <a:pt x="50203" y="112068"/>
                      <a:pt x="51156" y="115287"/>
                      <a:pt x="52321" y="117643"/>
                    </a:cubicBezTo>
                    <a:cubicBezTo>
                      <a:pt x="53433" y="120000"/>
                      <a:pt x="53909" y="118678"/>
                      <a:pt x="55286" y="117873"/>
                    </a:cubicBezTo>
                    <a:cubicBezTo>
                      <a:pt x="56716" y="117011"/>
                      <a:pt x="57616" y="118678"/>
                      <a:pt x="59470" y="118505"/>
                    </a:cubicBezTo>
                    <a:cubicBezTo>
                      <a:pt x="61323" y="118275"/>
                      <a:pt x="59947" y="116781"/>
                      <a:pt x="58993" y="114655"/>
                    </a:cubicBezTo>
                    <a:cubicBezTo>
                      <a:pt x="58093" y="112528"/>
                      <a:pt x="59258" y="112931"/>
                      <a:pt x="59470" y="111436"/>
                    </a:cubicBezTo>
                    <a:cubicBezTo>
                      <a:pt x="59682" y="109942"/>
                      <a:pt x="57140" y="106551"/>
                      <a:pt x="56716" y="105287"/>
                    </a:cubicBezTo>
                    <a:cubicBezTo>
                      <a:pt x="56240" y="104022"/>
                      <a:pt x="55763" y="101896"/>
                      <a:pt x="56928" y="100172"/>
                    </a:cubicBezTo>
                    <a:cubicBezTo>
                      <a:pt x="58093" y="98448"/>
                      <a:pt x="58993" y="98678"/>
                      <a:pt x="59470" y="99540"/>
                    </a:cubicBezTo>
                    <a:cubicBezTo>
                      <a:pt x="59947" y="100402"/>
                      <a:pt x="59947" y="100804"/>
                      <a:pt x="60635" y="100172"/>
                    </a:cubicBezTo>
                    <a:cubicBezTo>
                      <a:pt x="61323" y="99540"/>
                      <a:pt x="61800" y="99942"/>
                      <a:pt x="63865" y="100574"/>
                    </a:cubicBezTo>
                    <a:cubicBezTo>
                      <a:pt x="65931" y="101206"/>
                      <a:pt x="65030" y="99942"/>
                      <a:pt x="67096" y="97413"/>
                    </a:cubicBezTo>
                    <a:cubicBezTo>
                      <a:pt x="69161" y="94827"/>
                      <a:pt x="70114" y="95287"/>
                      <a:pt x="71491" y="95919"/>
                    </a:cubicBezTo>
                    <a:cubicBezTo>
                      <a:pt x="72868" y="96551"/>
                      <a:pt x="74298" y="98275"/>
                      <a:pt x="75887" y="99310"/>
                    </a:cubicBezTo>
                    <a:cubicBezTo>
                      <a:pt x="77528" y="100402"/>
                      <a:pt x="79117" y="98045"/>
                      <a:pt x="80070" y="95689"/>
                    </a:cubicBezTo>
                    <a:cubicBezTo>
                      <a:pt x="80970" y="93333"/>
                      <a:pt x="81924" y="95459"/>
                      <a:pt x="82612" y="96551"/>
                    </a:cubicBezTo>
                    <a:cubicBezTo>
                      <a:pt x="83300" y="97586"/>
                      <a:pt x="84466" y="96781"/>
                      <a:pt x="84889" y="94827"/>
                    </a:cubicBezTo>
                    <a:cubicBezTo>
                      <a:pt x="85366" y="92931"/>
                      <a:pt x="87696" y="96954"/>
                      <a:pt x="89285" y="98045"/>
                    </a:cubicBezTo>
                    <a:cubicBezTo>
                      <a:pt x="90926" y="99080"/>
                      <a:pt x="90450" y="95459"/>
                      <a:pt x="91138" y="94425"/>
                    </a:cubicBezTo>
                    <a:cubicBezTo>
                      <a:pt x="91879" y="93333"/>
                      <a:pt x="93680" y="94655"/>
                      <a:pt x="94421" y="95287"/>
                    </a:cubicBezTo>
                    <a:cubicBezTo>
                      <a:pt x="95110" y="95919"/>
                      <a:pt x="96487" y="95459"/>
                      <a:pt x="97387" y="94425"/>
                    </a:cubicBezTo>
                    <a:cubicBezTo>
                      <a:pt x="98340" y="93333"/>
                      <a:pt x="99505" y="93333"/>
                      <a:pt x="101094" y="92471"/>
                    </a:cubicBezTo>
                    <a:cubicBezTo>
                      <a:pt x="102736" y="91666"/>
                      <a:pt x="101571" y="91206"/>
                      <a:pt x="101571" y="89540"/>
                    </a:cubicBezTo>
                    <a:cubicBezTo>
                      <a:pt x="101571" y="87816"/>
                      <a:pt x="102736" y="87816"/>
                      <a:pt x="104589" y="87816"/>
                    </a:cubicBezTo>
                    <a:cubicBezTo>
                      <a:pt x="106443" y="87816"/>
                      <a:pt x="106443" y="87183"/>
                      <a:pt x="107819" y="85689"/>
                    </a:cubicBezTo>
                    <a:cubicBezTo>
                      <a:pt x="109196" y="84195"/>
                      <a:pt x="109461" y="86724"/>
                      <a:pt x="110838" y="87816"/>
                    </a:cubicBezTo>
                    <a:cubicBezTo>
                      <a:pt x="110838" y="87816"/>
                      <a:pt x="110891" y="87873"/>
                      <a:pt x="110891" y="87873"/>
                    </a:cubicBezTo>
                    <a:cubicBezTo>
                      <a:pt x="112056" y="86436"/>
                      <a:pt x="113592" y="85229"/>
                      <a:pt x="114068" y="84080"/>
                    </a:cubicBezTo>
                    <a:cubicBezTo>
                      <a:pt x="114810" y="82471"/>
                      <a:pt x="117193" y="84137"/>
                      <a:pt x="118623" y="83505"/>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636" name="Shape 1944"/>
              <p:cNvSpPr/>
              <p:nvPr/>
            </p:nvSpPr>
            <p:spPr>
              <a:xfrm>
                <a:off x="8259256" y="3164477"/>
                <a:ext cx="763654" cy="1147606"/>
              </a:xfrm>
              <a:custGeom>
                <a:avLst/>
                <a:gdLst/>
                <a:ahLst/>
                <a:cxnLst/>
                <a:rect l="0" t="0" r="0" b="0"/>
                <a:pathLst>
                  <a:path w="120000" h="120000" extrusionOk="0">
                    <a:moveTo>
                      <a:pt x="118397" y="91987"/>
                    </a:moveTo>
                    <a:cubicBezTo>
                      <a:pt x="116700" y="90301"/>
                      <a:pt x="109725" y="87289"/>
                      <a:pt x="108311" y="84638"/>
                    </a:cubicBezTo>
                    <a:cubicBezTo>
                      <a:pt x="106802" y="81927"/>
                      <a:pt x="105388" y="80843"/>
                      <a:pt x="102937" y="79156"/>
                    </a:cubicBezTo>
                    <a:cubicBezTo>
                      <a:pt x="100487" y="77469"/>
                      <a:pt x="99450" y="75722"/>
                      <a:pt x="99261" y="72349"/>
                    </a:cubicBezTo>
                    <a:cubicBezTo>
                      <a:pt x="98978" y="69036"/>
                      <a:pt x="100487" y="66867"/>
                      <a:pt x="101901" y="64759"/>
                    </a:cubicBezTo>
                    <a:cubicBezTo>
                      <a:pt x="103315" y="62650"/>
                      <a:pt x="106614" y="61204"/>
                      <a:pt x="104163" y="57650"/>
                    </a:cubicBezTo>
                    <a:cubicBezTo>
                      <a:pt x="101712" y="54036"/>
                      <a:pt x="100204" y="53493"/>
                      <a:pt x="100204" y="51385"/>
                    </a:cubicBezTo>
                    <a:cubicBezTo>
                      <a:pt x="100204" y="49277"/>
                      <a:pt x="100864" y="45361"/>
                      <a:pt x="98413" y="43795"/>
                    </a:cubicBezTo>
                    <a:cubicBezTo>
                      <a:pt x="95962" y="42228"/>
                      <a:pt x="97376" y="40000"/>
                      <a:pt x="98790" y="38433"/>
                    </a:cubicBezTo>
                    <a:cubicBezTo>
                      <a:pt x="100204" y="36867"/>
                      <a:pt x="104351" y="37168"/>
                      <a:pt x="102560" y="35542"/>
                    </a:cubicBezTo>
                    <a:cubicBezTo>
                      <a:pt x="100675" y="33855"/>
                      <a:pt x="100487" y="33493"/>
                      <a:pt x="102278" y="32530"/>
                    </a:cubicBezTo>
                    <a:cubicBezTo>
                      <a:pt x="104163" y="31506"/>
                      <a:pt x="103974" y="30361"/>
                      <a:pt x="102560" y="29277"/>
                    </a:cubicBezTo>
                    <a:cubicBezTo>
                      <a:pt x="101052" y="28132"/>
                      <a:pt x="93228" y="23795"/>
                      <a:pt x="96999" y="21686"/>
                    </a:cubicBezTo>
                    <a:cubicBezTo>
                      <a:pt x="100675" y="19578"/>
                      <a:pt x="102937" y="19759"/>
                      <a:pt x="103126" y="16867"/>
                    </a:cubicBezTo>
                    <a:cubicBezTo>
                      <a:pt x="103315" y="13975"/>
                      <a:pt x="103786" y="14216"/>
                      <a:pt x="104351" y="11987"/>
                    </a:cubicBezTo>
                    <a:cubicBezTo>
                      <a:pt x="105011" y="9698"/>
                      <a:pt x="105200" y="8915"/>
                      <a:pt x="106614" y="7951"/>
                    </a:cubicBezTo>
                    <a:cubicBezTo>
                      <a:pt x="108028" y="6927"/>
                      <a:pt x="108876" y="5060"/>
                      <a:pt x="107462" y="3915"/>
                    </a:cubicBezTo>
                    <a:cubicBezTo>
                      <a:pt x="106331" y="3072"/>
                      <a:pt x="104351" y="1506"/>
                      <a:pt x="103503" y="0"/>
                    </a:cubicBezTo>
                    <a:cubicBezTo>
                      <a:pt x="102937" y="60"/>
                      <a:pt x="102278" y="481"/>
                      <a:pt x="101241" y="1445"/>
                    </a:cubicBezTo>
                    <a:cubicBezTo>
                      <a:pt x="97941" y="4819"/>
                      <a:pt x="95962" y="5481"/>
                      <a:pt x="93888" y="4578"/>
                    </a:cubicBezTo>
                    <a:cubicBezTo>
                      <a:pt x="91814" y="3674"/>
                      <a:pt x="86441" y="1265"/>
                      <a:pt x="86441" y="2831"/>
                    </a:cubicBezTo>
                    <a:cubicBezTo>
                      <a:pt x="86441" y="4397"/>
                      <a:pt x="87289" y="5240"/>
                      <a:pt x="84838" y="6626"/>
                    </a:cubicBezTo>
                    <a:cubicBezTo>
                      <a:pt x="82293" y="7951"/>
                      <a:pt x="79088" y="8192"/>
                      <a:pt x="79465" y="10421"/>
                    </a:cubicBezTo>
                    <a:cubicBezTo>
                      <a:pt x="79842" y="12650"/>
                      <a:pt x="85216" y="15542"/>
                      <a:pt x="78617" y="15963"/>
                    </a:cubicBezTo>
                    <a:cubicBezTo>
                      <a:pt x="72018" y="16445"/>
                      <a:pt x="73244" y="16445"/>
                      <a:pt x="72018" y="18192"/>
                    </a:cubicBezTo>
                    <a:cubicBezTo>
                      <a:pt x="70793" y="20000"/>
                      <a:pt x="67494" y="21325"/>
                      <a:pt x="65891" y="22891"/>
                    </a:cubicBezTo>
                    <a:cubicBezTo>
                      <a:pt x="64194" y="24457"/>
                      <a:pt x="61366" y="25120"/>
                      <a:pt x="61366" y="27349"/>
                    </a:cubicBezTo>
                    <a:cubicBezTo>
                      <a:pt x="61366" y="29578"/>
                      <a:pt x="62120" y="30481"/>
                      <a:pt x="59293" y="30481"/>
                    </a:cubicBezTo>
                    <a:cubicBezTo>
                      <a:pt x="56370" y="30481"/>
                      <a:pt x="54296" y="33373"/>
                      <a:pt x="51846" y="31807"/>
                    </a:cubicBezTo>
                    <a:cubicBezTo>
                      <a:pt x="49395" y="30240"/>
                      <a:pt x="46472" y="28253"/>
                      <a:pt x="44870" y="29578"/>
                    </a:cubicBezTo>
                    <a:cubicBezTo>
                      <a:pt x="43173" y="30963"/>
                      <a:pt x="38648" y="30240"/>
                      <a:pt x="36197" y="30240"/>
                    </a:cubicBezTo>
                    <a:cubicBezTo>
                      <a:pt x="35915" y="30240"/>
                      <a:pt x="35726" y="30240"/>
                      <a:pt x="35538" y="30180"/>
                    </a:cubicBezTo>
                    <a:cubicBezTo>
                      <a:pt x="34312" y="31265"/>
                      <a:pt x="33181" y="32048"/>
                      <a:pt x="31484" y="32831"/>
                    </a:cubicBezTo>
                    <a:cubicBezTo>
                      <a:pt x="29222" y="33855"/>
                      <a:pt x="30447" y="34518"/>
                      <a:pt x="29599" y="35843"/>
                    </a:cubicBezTo>
                    <a:cubicBezTo>
                      <a:pt x="28845" y="37168"/>
                      <a:pt x="28845" y="37530"/>
                      <a:pt x="30447" y="38855"/>
                    </a:cubicBezTo>
                    <a:cubicBezTo>
                      <a:pt x="32144" y="40180"/>
                      <a:pt x="30070" y="40903"/>
                      <a:pt x="30824" y="42409"/>
                    </a:cubicBezTo>
                    <a:cubicBezTo>
                      <a:pt x="31673" y="43975"/>
                      <a:pt x="36857" y="44578"/>
                      <a:pt x="40534" y="45000"/>
                    </a:cubicBezTo>
                    <a:cubicBezTo>
                      <a:pt x="44210" y="45421"/>
                      <a:pt x="44493" y="45783"/>
                      <a:pt x="47132" y="47228"/>
                    </a:cubicBezTo>
                    <a:cubicBezTo>
                      <a:pt x="49772" y="48674"/>
                      <a:pt x="55805" y="49036"/>
                      <a:pt x="59481" y="49698"/>
                    </a:cubicBezTo>
                    <a:cubicBezTo>
                      <a:pt x="63157" y="50361"/>
                      <a:pt x="61084" y="52289"/>
                      <a:pt x="62592" y="54277"/>
                    </a:cubicBezTo>
                    <a:cubicBezTo>
                      <a:pt x="64006" y="56265"/>
                      <a:pt x="60895" y="56506"/>
                      <a:pt x="58821" y="58192"/>
                    </a:cubicBezTo>
                    <a:cubicBezTo>
                      <a:pt x="56842" y="59879"/>
                      <a:pt x="58633" y="61204"/>
                      <a:pt x="60518" y="62530"/>
                    </a:cubicBezTo>
                    <a:cubicBezTo>
                      <a:pt x="62403" y="63855"/>
                      <a:pt x="62969" y="64457"/>
                      <a:pt x="62403" y="65963"/>
                    </a:cubicBezTo>
                    <a:cubicBezTo>
                      <a:pt x="61743" y="67530"/>
                      <a:pt x="55616" y="67650"/>
                      <a:pt x="53071" y="67469"/>
                    </a:cubicBezTo>
                    <a:cubicBezTo>
                      <a:pt x="50620" y="67228"/>
                      <a:pt x="51280" y="67108"/>
                      <a:pt x="50620" y="67891"/>
                    </a:cubicBezTo>
                    <a:cubicBezTo>
                      <a:pt x="50054" y="68674"/>
                      <a:pt x="49583" y="68554"/>
                      <a:pt x="47981" y="67891"/>
                    </a:cubicBezTo>
                    <a:cubicBezTo>
                      <a:pt x="46284" y="67228"/>
                      <a:pt x="46095" y="68012"/>
                      <a:pt x="43456" y="68433"/>
                    </a:cubicBezTo>
                    <a:cubicBezTo>
                      <a:pt x="40722" y="68915"/>
                      <a:pt x="44493" y="70000"/>
                      <a:pt x="44493" y="72048"/>
                    </a:cubicBezTo>
                    <a:cubicBezTo>
                      <a:pt x="44493" y="74036"/>
                      <a:pt x="41948" y="72831"/>
                      <a:pt x="39497" y="72831"/>
                    </a:cubicBezTo>
                    <a:cubicBezTo>
                      <a:pt x="37046" y="72831"/>
                      <a:pt x="36669" y="73614"/>
                      <a:pt x="33558" y="73795"/>
                    </a:cubicBezTo>
                    <a:cubicBezTo>
                      <a:pt x="30447" y="74036"/>
                      <a:pt x="27996" y="72710"/>
                      <a:pt x="27148" y="71566"/>
                    </a:cubicBezTo>
                    <a:cubicBezTo>
                      <a:pt x="26300" y="70481"/>
                      <a:pt x="23472" y="71024"/>
                      <a:pt x="19324" y="71265"/>
                    </a:cubicBezTo>
                    <a:cubicBezTo>
                      <a:pt x="15176" y="71445"/>
                      <a:pt x="16213" y="73614"/>
                      <a:pt x="17250" y="74578"/>
                    </a:cubicBezTo>
                    <a:cubicBezTo>
                      <a:pt x="18287" y="75602"/>
                      <a:pt x="18098" y="76506"/>
                      <a:pt x="16496" y="76927"/>
                    </a:cubicBezTo>
                    <a:cubicBezTo>
                      <a:pt x="14799" y="77409"/>
                      <a:pt x="13574" y="78614"/>
                      <a:pt x="13385" y="79518"/>
                    </a:cubicBezTo>
                    <a:cubicBezTo>
                      <a:pt x="13197" y="80421"/>
                      <a:pt x="14988" y="80421"/>
                      <a:pt x="16873" y="80180"/>
                    </a:cubicBezTo>
                    <a:cubicBezTo>
                      <a:pt x="18758" y="79939"/>
                      <a:pt x="19512" y="81204"/>
                      <a:pt x="21021" y="82048"/>
                    </a:cubicBezTo>
                    <a:cubicBezTo>
                      <a:pt x="22435" y="82951"/>
                      <a:pt x="19795" y="83975"/>
                      <a:pt x="19984" y="85301"/>
                    </a:cubicBezTo>
                    <a:cubicBezTo>
                      <a:pt x="20172" y="86626"/>
                      <a:pt x="18758" y="86626"/>
                      <a:pt x="17721" y="87650"/>
                    </a:cubicBezTo>
                    <a:cubicBezTo>
                      <a:pt x="16684" y="88674"/>
                      <a:pt x="15836" y="88795"/>
                      <a:pt x="16873" y="89216"/>
                    </a:cubicBezTo>
                    <a:cubicBezTo>
                      <a:pt x="17910" y="89638"/>
                      <a:pt x="18758" y="90240"/>
                      <a:pt x="17062" y="91204"/>
                    </a:cubicBezTo>
                    <a:cubicBezTo>
                      <a:pt x="15459" y="92228"/>
                      <a:pt x="17062" y="91867"/>
                      <a:pt x="18947" y="92771"/>
                    </a:cubicBezTo>
                    <a:cubicBezTo>
                      <a:pt x="20738" y="93674"/>
                      <a:pt x="20172" y="94578"/>
                      <a:pt x="17439" y="94698"/>
                    </a:cubicBezTo>
                    <a:cubicBezTo>
                      <a:pt x="14799" y="94819"/>
                      <a:pt x="15176" y="94096"/>
                      <a:pt x="13951" y="93433"/>
                    </a:cubicBezTo>
                    <a:cubicBezTo>
                      <a:pt x="12725" y="92771"/>
                      <a:pt x="12160" y="93674"/>
                      <a:pt x="11688" y="94457"/>
                    </a:cubicBezTo>
                    <a:cubicBezTo>
                      <a:pt x="11311" y="95240"/>
                      <a:pt x="8672" y="94457"/>
                      <a:pt x="7164" y="94216"/>
                    </a:cubicBezTo>
                    <a:cubicBezTo>
                      <a:pt x="5750" y="94036"/>
                      <a:pt x="4524" y="95120"/>
                      <a:pt x="2262" y="95903"/>
                    </a:cubicBezTo>
                    <a:cubicBezTo>
                      <a:pt x="0" y="96686"/>
                      <a:pt x="3487" y="97349"/>
                      <a:pt x="5750" y="97831"/>
                    </a:cubicBezTo>
                    <a:cubicBezTo>
                      <a:pt x="8012" y="98253"/>
                      <a:pt x="7824" y="98674"/>
                      <a:pt x="6410" y="99698"/>
                    </a:cubicBezTo>
                    <a:cubicBezTo>
                      <a:pt x="4901" y="100722"/>
                      <a:pt x="7824" y="101506"/>
                      <a:pt x="5750" y="102289"/>
                    </a:cubicBezTo>
                    <a:cubicBezTo>
                      <a:pt x="4619" y="102710"/>
                      <a:pt x="3205" y="103674"/>
                      <a:pt x="2262" y="104457"/>
                    </a:cubicBezTo>
                    <a:cubicBezTo>
                      <a:pt x="3016" y="104457"/>
                      <a:pt x="3676" y="104518"/>
                      <a:pt x="4336" y="104518"/>
                    </a:cubicBezTo>
                    <a:cubicBezTo>
                      <a:pt x="7352" y="104518"/>
                      <a:pt x="7635" y="106506"/>
                      <a:pt x="10274" y="108433"/>
                    </a:cubicBezTo>
                    <a:cubicBezTo>
                      <a:pt x="12914" y="110301"/>
                      <a:pt x="16873" y="108855"/>
                      <a:pt x="20172" y="107771"/>
                    </a:cubicBezTo>
                    <a:cubicBezTo>
                      <a:pt x="23472" y="106626"/>
                      <a:pt x="25545" y="107108"/>
                      <a:pt x="29505" y="106987"/>
                    </a:cubicBezTo>
                    <a:cubicBezTo>
                      <a:pt x="33558" y="106807"/>
                      <a:pt x="31390" y="108614"/>
                      <a:pt x="32898" y="109819"/>
                    </a:cubicBezTo>
                    <a:cubicBezTo>
                      <a:pt x="34501" y="110963"/>
                      <a:pt x="36009" y="110301"/>
                      <a:pt x="37894" y="109819"/>
                    </a:cubicBezTo>
                    <a:cubicBezTo>
                      <a:pt x="39685" y="109337"/>
                      <a:pt x="40345" y="109457"/>
                      <a:pt x="41288" y="110481"/>
                    </a:cubicBezTo>
                    <a:cubicBezTo>
                      <a:pt x="42230" y="111506"/>
                      <a:pt x="43079" y="111506"/>
                      <a:pt x="44681" y="111144"/>
                    </a:cubicBezTo>
                    <a:cubicBezTo>
                      <a:pt x="46190" y="110843"/>
                      <a:pt x="48075" y="112469"/>
                      <a:pt x="50526" y="113855"/>
                    </a:cubicBezTo>
                    <a:cubicBezTo>
                      <a:pt x="52977" y="115180"/>
                      <a:pt x="55145" y="114156"/>
                      <a:pt x="57596" y="113012"/>
                    </a:cubicBezTo>
                    <a:cubicBezTo>
                      <a:pt x="60141" y="111807"/>
                      <a:pt x="61649" y="113012"/>
                      <a:pt x="63817" y="113012"/>
                    </a:cubicBezTo>
                    <a:cubicBezTo>
                      <a:pt x="65985" y="113012"/>
                      <a:pt x="68153" y="114156"/>
                      <a:pt x="69662" y="115180"/>
                    </a:cubicBezTo>
                    <a:cubicBezTo>
                      <a:pt x="71264" y="116204"/>
                      <a:pt x="72490" y="116325"/>
                      <a:pt x="75883" y="116204"/>
                    </a:cubicBezTo>
                    <a:cubicBezTo>
                      <a:pt x="79277" y="116024"/>
                      <a:pt x="78051" y="116686"/>
                      <a:pt x="80785" y="118373"/>
                    </a:cubicBezTo>
                    <a:cubicBezTo>
                      <a:pt x="83613" y="120000"/>
                      <a:pt x="85121" y="119036"/>
                      <a:pt x="88515" y="118012"/>
                    </a:cubicBezTo>
                    <a:cubicBezTo>
                      <a:pt x="89269" y="117771"/>
                      <a:pt x="90023" y="117710"/>
                      <a:pt x="90777" y="117590"/>
                    </a:cubicBezTo>
                    <a:cubicBezTo>
                      <a:pt x="91249" y="116626"/>
                      <a:pt x="91720" y="115542"/>
                      <a:pt x="91437" y="115000"/>
                    </a:cubicBezTo>
                    <a:cubicBezTo>
                      <a:pt x="90777" y="113915"/>
                      <a:pt x="89363" y="112891"/>
                      <a:pt x="87478" y="111987"/>
                    </a:cubicBezTo>
                    <a:cubicBezTo>
                      <a:pt x="85593" y="111084"/>
                      <a:pt x="86252" y="110662"/>
                      <a:pt x="87666" y="109397"/>
                    </a:cubicBezTo>
                    <a:cubicBezTo>
                      <a:pt x="89175" y="108192"/>
                      <a:pt x="88892" y="106506"/>
                      <a:pt x="92191" y="106626"/>
                    </a:cubicBezTo>
                    <a:cubicBezTo>
                      <a:pt x="95490" y="106746"/>
                      <a:pt x="99638" y="106867"/>
                      <a:pt x="99827" y="105542"/>
                    </a:cubicBezTo>
                    <a:cubicBezTo>
                      <a:pt x="100015" y="104156"/>
                      <a:pt x="101241" y="102168"/>
                      <a:pt x="98413" y="102048"/>
                    </a:cubicBezTo>
                    <a:cubicBezTo>
                      <a:pt x="95490" y="101927"/>
                      <a:pt x="91626" y="102289"/>
                      <a:pt x="91814" y="101144"/>
                    </a:cubicBezTo>
                    <a:cubicBezTo>
                      <a:pt x="92003" y="100060"/>
                      <a:pt x="92191" y="99036"/>
                      <a:pt x="89740" y="99036"/>
                    </a:cubicBezTo>
                    <a:cubicBezTo>
                      <a:pt x="87289" y="99036"/>
                      <a:pt x="86064" y="98614"/>
                      <a:pt x="86064" y="97951"/>
                    </a:cubicBezTo>
                    <a:cubicBezTo>
                      <a:pt x="86064" y="97228"/>
                      <a:pt x="85216" y="95903"/>
                      <a:pt x="90966" y="96385"/>
                    </a:cubicBezTo>
                    <a:cubicBezTo>
                      <a:pt x="96716" y="96807"/>
                      <a:pt x="98224" y="95602"/>
                      <a:pt x="98790" y="96566"/>
                    </a:cubicBezTo>
                    <a:cubicBezTo>
                      <a:pt x="99450" y="97590"/>
                      <a:pt x="99827" y="97590"/>
                      <a:pt x="102937" y="97590"/>
                    </a:cubicBezTo>
                    <a:cubicBezTo>
                      <a:pt x="106048" y="97590"/>
                      <a:pt x="106237" y="95662"/>
                      <a:pt x="110102" y="96807"/>
                    </a:cubicBezTo>
                    <a:cubicBezTo>
                      <a:pt x="114061" y="97951"/>
                      <a:pt x="114061" y="97228"/>
                      <a:pt x="116135" y="95903"/>
                    </a:cubicBezTo>
                    <a:cubicBezTo>
                      <a:pt x="118208" y="94578"/>
                      <a:pt x="119999" y="93674"/>
                      <a:pt x="118397" y="91987"/>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637" name="Shape 1945"/>
              <p:cNvSpPr/>
              <p:nvPr/>
            </p:nvSpPr>
            <p:spPr>
              <a:xfrm>
                <a:off x="7990034" y="4686735"/>
                <a:ext cx="906030" cy="685825"/>
              </a:xfrm>
              <a:custGeom>
                <a:avLst/>
                <a:gdLst/>
                <a:ahLst/>
                <a:cxnLst/>
                <a:rect l="0" t="0" r="0" b="0"/>
                <a:pathLst>
                  <a:path w="120000" h="120000" extrusionOk="0">
                    <a:moveTo>
                      <a:pt x="101257" y="22084"/>
                    </a:moveTo>
                    <a:cubicBezTo>
                      <a:pt x="98001" y="20369"/>
                      <a:pt x="98477" y="18352"/>
                      <a:pt x="97445" y="15932"/>
                    </a:cubicBezTo>
                    <a:cubicBezTo>
                      <a:pt x="96412" y="13512"/>
                      <a:pt x="94904" y="13310"/>
                      <a:pt x="92998" y="12907"/>
                    </a:cubicBezTo>
                    <a:cubicBezTo>
                      <a:pt x="91091" y="12504"/>
                      <a:pt x="92283" y="12201"/>
                      <a:pt x="93156" y="10487"/>
                    </a:cubicBezTo>
                    <a:cubicBezTo>
                      <a:pt x="94030" y="8773"/>
                      <a:pt x="92124" y="8067"/>
                      <a:pt x="92124" y="6554"/>
                    </a:cubicBezTo>
                    <a:cubicBezTo>
                      <a:pt x="92124" y="5042"/>
                      <a:pt x="91409" y="3327"/>
                      <a:pt x="89185" y="3226"/>
                    </a:cubicBezTo>
                    <a:cubicBezTo>
                      <a:pt x="86882" y="3025"/>
                      <a:pt x="86009" y="3327"/>
                      <a:pt x="84659" y="5445"/>
                    </a:cubicBezTo>
                    <a:cubicBezTo>
                      <a:pt x="83229" y="7462"/>
                      <a:pt x="81720" y="5445"/>
                      <a:pt x="81323" y="3529"/>
                    </a:cubicBezTo>
                    <a:cubicBezTo>
                      <a:pt x="81005" y="1714"/>
                      <a:pt x="78702" y="1109"/>
                      <a:pt x="76637" y="605"/>
                    </a:cubicBezTo>
                    <a:cubicBezTo>
                      <a:pt x="74573" y="0"/>
                      <a:pt x="73381" y="2420"/>
                      <a:pt x="74890" y="4336"/>
                    </a:cubicBezTo>
                    <a:cubicBezTo>
                      <a:pt x="76479" y="6151"/>
                      <a:pt x="75764" y="7663"/>
                      <a:pt x="74731" y="9579"/>
                    </a:cubicBezTo>
                    <a:cubicBezTo>
                      <a:pt x="73699" y="11394"/>
                      <a:pt x="72508" y="11596"/>
                      <a:pt x="69887" y="8974"/>
                    </a:cubicBezTo>
                    <a:cubicBezTo>
                      <a:pt x="67266" y="6352"/>
                      <a:pt x="65360" y="11394"/>
                      <a:pt x="62263" y="12000"/>
                    </a:cubicBezTo>
                    <a:cubicBezTo>
                      <a:pt x="59166" y="12504"/>
                      <a:pt x="62263" y="15731"/>
                      <a:pt x="60039" y="18151"/>
                    </a:cubicBezTo>
                    <a:cubicBezTo>
                      <a:pt x="57736" y="20571"/>
                      <a:pt x="54639" y="19260"/>
                      <a:pt x="52177" y="18857"/>
                    </a:cubicBezTo>
                    <a:cubicBezTo>
                      <a:pt x="49794" y="18554"/>
                      <a:pt x="49238" y="16235"/>
                      <a:pt x="47015" y="14016"/>
                    </a:cubicBezTo>
                    <a:cubicBezTo>
                      <a:pt x="44712" y="11798"/>
                      <a:pt x="45268" y="14722"/>
                      <a:pt x="44076" y="16436"/>
                    </a:cubicBezTo>
                    <a:cubicBezTo>
                      <a:pt x="42806" y="18151"/>
                      <a:pt x="41138" y="17747"/>
                      <a:pt x="39708" y="19260"/>
                    </a:cubicBezTo>
                    <a:cubicBezTo>
                      <a:pt x="38358" y="20773"/>
                      <a:pt x="40026" y="23697"/>
                      <a:pt x="42170" y="25613"/>
                    </a:cubicBezTo>
                    <a:cubicBezTo>
                      <a:pt x="44235" y="27428"/>
                      <a:pt x="45982" y="28941"/>
                      <a:pt x="49238" y="28941"/>
                    </a:cubicBezTo>
                    <a:cubicBezTo>
                      <a:pt x="52574" y="28941"/>
                      <a:pt x="50986" y="30252"/>
                      <a:pt x="51144" y="31966"/>
                    </a:cubicBezTo>
                    <a:cubicBezTo>
                      <a:pt x="51303" y="33680"/>
                      <a:pt x="52415" y="34386"/>
                      <a:pt x="53606" y="36403"/>
                    </a:cubicBezTo>
                    <a:cubicBezTo>
                      <a:pt x="54798" y="38521"/>
                      <a:pt x="52574" y="38722"/>
                      <a:pt x="50430" y="38521"/>
                    </a:cubicBezTo>
                    <a:cubicBezTo>
                      <a:pt x="48365" y="38319"/>
                      <a:pt x="47332" y="39226"/>
                      <a:pt x="45426" y="39226"/>
                    </a:cubicBezTo>
                    <a:cubicBezTo>
                      <a:pt x="43520" y="39226"/>
                      <a:pt x="43520" y="40235"/>
                      <a:pt x="41455" y="41344"/>
                    </a:cubicBezTo>
                    <a:cubicBezTo>
                      <a:pt x="39391" y="42453"/>
                      <a:pt x="38358" y="41142"/>
                      <a:pt x="37246" y="39630"/>
                    </a:cubicBezTo>
                    <a:cubicBezTo>
                      <a:pt x="36214" y="38117"/>
                      <a:pt x="35737" y="39025"/>
                      <a:pt x="34705" y="40235"/>
                    </a:cubicBezTo>
                    <a:cubicBezTo>
                      <a:pt x="34387" y="40537"/>
                      <a:pt x="33831" y="40436"/>
                      <a:pt x="33275" y="40134"/>
                    </a:cubicBezTo>
                    <a:cubicBezTo>
                      <a:pt x="32878" y="43361"/>
                      <a:pt x="32481" y="49008"/>
                      <a:pt x="30496" y="49310"/>
                    </a:cubicBezTo>
                    <a:cubicBezTo>
                      <a:pt x="28431" y="49714"/>
                      <a:pt x="27081" y="50117"/>
                      <a:pt x="23269" y="50823"/>
                    </a:cubicBezTo>
                    <a:cubicBezTo>
                      <a:pt x="19457" y="51630"/>
                      <a:pt x="19060" y="51226"/>
                      <a:pt x="13898" y="49714"/>
                    </a:cubicBezTo>
                    <a:cubicBezTo>
                      <a:pt x="8656" y="48201"/>
                      <a:pt x="13898" y="49714"/>
                      <a:pt x="11436" y="52739"/>
                    </a:cubicBezTo>
                    <a:cubicBezTo>
                      <a:pt x="8974" y="55663"/>
                      <a:pt x="8974" y="53042"/>
                      <a:pt x="7624" y="49714"/>
                    </a:cubicBezTo>
                    <a:cubicBezTo>
                      <a:pt x="6273" y="46386"/>
                      <a:pt x="5559" y="50823"/>
                      <a:pt x="2779" y="55361"/>
                    </a:cubicBezTo>
                    <a:cubicBezTo>
                      <a:pt x="0" y="59798"/>
                      <a:pt x="714" y="57579"/>
                      <a:pt x="2779" y="59798"/>
                    </a:cubicBezTo>
                    <a:cubicBezTo>
                      <a:pt x="4844" y="62016"/>
                      <a:pt x="4129" y="62420"/>
                      <a:pt x="2382" y="63529"/>
                    </a:cubicBezTo>
                    <a:cubicBezTo>
                      <a:pt x="714" y="64638"/>
                      <a:pt x="2064" y="69176"/>
                      <a:pt x="4129" y="70991"/>
                    </a:cubicBezTo>
                    <a:cubicBezTo>
                      <a:pt x="6273" y="72907"/>
                      <a:pt x="8974" y="73310"/>
                      <a:pt x="8974" y="70991"/>
                    </a:cubicBezTo>
                    <a:cubicBezTo>
                      <a:pt x="8974" y="68773"/>
                      <a:pt x="11118" y="69478"/>
                      <a:pt x="12150" y="70689"/>
                    </a:cubicBezTo>
                    <a:cubicBezTo>
                      <a:pt x="13183" y="71798"/>
                      <a:pt x="14533" y="68067"/>
                      <a:pt x="16677" y="68369"/>
                    </a:cubicBezTo>
                    <a:cubicBezTo>
                      <a:pt x="18742" y="68773"/>
                      <a:pt x="19060" y="71394"/>
                      <a:pt x="20489" y="72907"/>
                    </a:cubicBezTo>
                    <a:cubicBezTo>
                      <a:pt x="21839" y="74420"/>
                      <a:pt x="21839" y="77344"/>
                      <a:pt x="20489" y="79663"/>
                    </a:cubicBezTo>
                    <a:cubicBezTo>
                      <a:pt x="19060" y="81882"/>
                      <a:pt x="18742" y="81882"/>
                      <a:pt x="15962" y="86319"/>
                    </a:cubicBezTo>
                    <a:cubicBezTo>
                      <a:pt x="13183" y="90857"/>
                      <a:pt x="15962" y="93478"/>
                      <a:pt x="15962" y="96100"/>
                    </a:cubicBezTo>
                    <a:cubicBezTo>
                      <a:pt x="15962" y="98722"/>
                      <a:pt x="20489" y="101344"/>
                      <a:pt x="22554" y="103563"/>
                    </a:cubicBezTo>
                    <a:cubicBezTo>
                      <a:pt x="24619" y="105781"/>
                      <a:pt x="23587" y="110218"/>
                      <a:pt x="20489" y="113647"/>
                    </a:cubicBezTo>
                    <a:cubicBezTo>
                      <a:pt x="17313" y="116974"/>
                      <a:pt x="20807" y="118890"/>
                      <a:pt x="24301" y="118890"/>
                    </a:cubicBezTo>
                    <a:cubicBezTo>
                      <a:pt x="27716" y="118890"/>
                      <a:pt x="28431" y="116974"/>
                      <a:pt x="29861" y="114756"/>
                    </a:cubicBezTo>
                    <a:cubicBezTo>
                      <a:pt x="31211" y="112537"/>
                      <a:pt x="31528" y="111025"/>
                      <a:pt x="34308" y="110621"/>
                    </a:cubicBezTo>
                    <a:cubicBezTo>
                      <a:pt x="37088" y="110218"/>
                      <a:pt x="39549" y="114756"/>
                      <a:pt x="41614" y="114352"/>
                    </a:cubicBezTo>
                    <a:cubicBezTo>
                      <a:pt x="43679" y="114050"/>
                      <a:pt x="46141" y="115462"/>
                      <a:pt x="48921" y="117781"/>
                    </a:cubicBezTo>
                    <a:cubicBezTo>
                      <a:pt x="51700" y="120000"/>
                      <a:pt x="53448" y="115865"/>
                      <a:pt x="53448" y="112134"/>
                    </a:cubicBezTo>
                    <a:cubicBezTo>
                      <a:pt x="53448" y="108403"/>
                      <a:pt x="58610" y="109512"/>
                      <a:pt x="60357" y="107294"/>
                    </a:cubicBezTo>
                    <a:cubicBezTo>
                      <a:pt x="62104" y="105075"/>
                      <a:pt x="63454" y="103563"/>
                      <a:pt x="67266" y="103159"/>
                    </a:cubicBezTo>
                    <a:cubicBezTo>
                      <a:pt x="71078" y="102756"/>
                      <a:pt x="70046" y="99831"/>
                      <a:pt x="73223" y="96100"/>
                    </a:cubicBezTo>
                    <a:cubicBezTo>
                      <a:pt x="76320" y="92369"/>
                      <a:pt x="75605" y="95294"/>
                      <a:pt x="77035" y="98722"/>
                    </a:cubicBezTo>
                    <a:cubicBezTo>
                      <a:pt x="78385" y="102050"/>
                      <a:pt x="80847" y="102050"/>
                      <a:pt x="82197" y="100941"/>
                    </a:cubicBezTo>
                    <a:cubicBezTo>
                      <a:pt x="83626" y="99831"/>
                      <a:pt x="84262" y="101344"/>
                      <a:pt x="86406" y="103865"/>
                    </a:cubicBezTo>
                    <a:cubicBezTo>
                      <a:pt x="88471" y="106487"/>
                      <a:pt x="88471" y="102756"/>
                      <a:pt x="90853" y="102050"/>
                    </a:cubicBezTo>
                    <a:cubicBezTo>
                      <a:pt x="93315" y="101344"/>
                      <a:pt x="92283" y="99025"/>
                      <a:pt x="92998" y="96403"/>
                    </a:cubicBezTo>
                    <a:cubicBezTo>
                      <a:pt x="93633" y="93781"/>
                      <a:pt x="96810" y="93075"/>
                      <a:pt x="99192" y="94991"/>
                    </a:cubicBezTo>
                    <a:cubicBezTo>
                      <a:pt x="101654" y="96806"/>
                      <a:pt x="102686" y="96100"/>
                      <a:pt x="103401" y="93478"/>
                    </a:cubicBezTo>
                    <a:cubicBezTo>
                      <a:pt x="104037" y="90857"/>
                      <a:pt x="105466" y="92369"/>
                      <a:pt x="108960" y="92369"/>
                    </a:cubicBezTo>
                    <a:cubicBezTo>
                      <a:pt x="112375" y="92369"/>
                      <a:pt x="108960" y="89747"/>
                      <a:pt x="108960" y="86722"/>
                    </a:cubicBezTo>
                    <a:cubicBezTo>
                      <a:pt x="108960" y="83697"/>
                      <a:pt x="112772" y="84100"/>
                      <a:pt x="114123" y="85613"/>
                    </a:cubicBezTo>
                    <a:cubicBezTo>
                      <a:pt x="115552" y="87126"/>
                      <a:pt x="116585" y="86016"/>
                      <a:pt x="118252" y="82588"/>
                    </a:cubicBezTo>
                    <a:cubicBezTo>
                      <a:pt x="120000" y="79260"/>
                      <a:pt x="118649" y="76235"/>
                      <a:pt x="117935" y="75126"/>
                    </a:cubicBezTo>
                    <a:cubicBezTo>
                      <a:pt x="117220" y="74016"/>
                      <a:pt x="115155" y="69882"/>
                      <a:pt x="116585" y="67663"/>
                    </a:cubicBezTo>
                    <a:cubicBezTo>
                      <a:pt x="117935" y="65445"/>
                      <a:pt x="118649" y="66151"/>
                      <a:pt x="117617" y="64336"/>
                    </a:cubicBezTo>
                    <a:cubicBezTo>
                      <a:pt x="116585" y="62420"/>
                      <a:pt x="115155" y="60907"/>
                      <a:pt x="116902" y="59798"/>
                    </a:cubicBezTo>
                    <a:cubicBezTo>
                      <a:pt x="118649" y="58689"/>
                      <a:pt x="118252" y="57579"/>
                      <a:pt x="117935" y="53042"/>
                    </a:cubicBezTo>
                    <a:cubicBezTo>
                      <a:pt x="117617" y="48605"/>
                      <a:pt x="114123" y="52336"/>
                      <a:pt x="110628" y="51630"/>
                    </a:cubicBezTo>
                    <a:cubicBezTo>
                      <a:pt x="107213" y="50823"/>
                      <a:pt x="108246" y="55361"/>
                      <a:pt x="105069" y="53848"/>
                    </a:cubicBezTo>
                    <a:cubicBezTo>
                      <a:pt x="101972" y="52336"/>
                      <a:pt x="104751" y="51630"/>
                      <a:pt x="106499" y="49008"/>
                    </a:cubicBezTo>
                    <a:cubicBezTo>
                      <a:pt x="108246" y="46386"/>
                      <a:pt x="112375" y="42957"/>
                      <a:pt x="115155" y="42252"/>
                    </a:cubicBezTo>
                    <a:cubicBezTo>
                      <a:pt x="117935" y="41445"/>
                      <a:pt x="115870" y="38117"/>
                      <a:pt x="114123" y="34789"/>
                    </a:cubicBezTo>
                    <a:cubicBezTo>
                      <a:pt x="112375" y="31361"/>
                      <a:pt x="112058" y="30252"/>
                      <a:pt x="113090" y="26521"/>
                    </a:cubicBezTo>
                    <a:cubicBezTo>
                      <a:pt x="114123" y="22789"/>
                      <a:pt x="113408" y="23193"/>
                      <a:pt x="111343" y="20168"/>
                    </a:cubicBezTo>
                    <a:cubicBezTo>
                      <a:pt x="111264" y="20067"/>
                      <a:pt x="111264" y="20067"/>
                      <a:pt x="111184" y="19966"/>
                    </a:cubicBezTo>
                    <a:cubicBezTo>
                      <a:pt x="109913" y="20974"/>
                      <a:pt x="109040" y="21882"/>
                      <a:pt x="107372" y="22386"/>
                    </a:cubicBezTo>
                    <a:cubicBezTo>
                      <a:pt x="104751" y="23394"/>
                      <a:pt x="104592" y="23697"/>
                      <a:pt x="101257" y="22084"/>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638" name="Shape 1946"/>
              <p:cNvSpPr/>
              <p:nvPr/>
            </p:nvSpPr>
            <p:spPr>
              <a:xfrm>
                <a:off x="7084002" y="3983484"/>
                <a:ext cx="1843126" cy="1187435"/>
              </a:xfrm>
              <a:custGeom>
                <a:avLst/>
                <a:gdLst/>
                <a:ahLst/>
                <a:cxnLst/>
                <a:rect l="0" t="0" r="0" b="0"/>
                <a:pathLst>
                  <a:path w="120000" h="120000" extrusionOk="0">
                    <a:moveTo>
                      <a:pt x="119336" y="37456"/>
                    </a:moveTo>
                    <a:cubicBezTo>
                      <a:pt x="118711" y="35650"/>
                      <a:pt x="117423" y="35184"/>
                      <a:pt x="117540" y="34019"/>
                    </a:cubicBezTo>
                    <a:cubicBezTo>
                      <a:pt x="117696" y="32912"/>
                      <a:pt x="118594" y="30990"/>
                      <a:pt x="117423" y="31106"/>
                    </a:cubicBezTo>
                    <a:cubicBezTo>
                      <a:pt x="116291" y="31281"/>
                      <a:pt x="114612" y="30291"/>
                      <a:pt x="113207" y="31281"/>
                    </a:cubicBezTo>
                    <a:cubicBezTo>
                      <a:pt x="111802" y="32271"/>
                      <a:pt x="111177" y="33203"/>
                      <a:pt x="110006" y="31631"/>
                    </a:cubicBezTo>
                    <a:cubicBezTo>
                      <a:pt x="108874" y="30000"/>
                      <a:pt x="109381" y="29359"/>
                      <a:pt x="107976" y="29533"/>
                    </a:cubicBezTo>
                    <a:cubicBezTo>
                      <a:pt x="106571" y="29650"/>
                      <a:pt x="106063" y="29533"/>
                      <a:pt x="105400" y="28543"/>
                    </a:cubicBezTo>
                    <a:cubicBezTo>
                      <a:pt x="104775" y="27553"/>
                      <a:pt x="103877" y="26446"/>
                      <a:pt x="102979" y="26446"/>
                    </a:cubicBezTo>
                    <a:cubicBezTo>
                      <a:pt x="102081" y="26446"/>
                      <a:pt x="101457" y="25281"/>
                      <a:pt x="100403" y="26446"/>
                    </a:cubicBezTo>
                    <a:cubicBezTo>
                      <a:pt x="99388" y="27553"/>
                      <a:pt x="98490" y="28543"/>
                      <a:pt x="97475" y="27262"/>
                    </a:cubicBezTo>
                    <a:cubicBezTo>
                      <a:pt x="96460" y="25922"/>
                      <a:pt x="95679" y="24349"/>
                      <a:pt x="95055" y="24640"/>
                    </a:cubicBezTo>
                    <a:cubicBezTo>
                      <a:pt x="94391" y="24990"/>
                      <a:pt x="94040" y="24990"/>
                      <a:pt x="93649" y="24000"/>
                    </a:cubicBezTo>
                    <a:cubicBezTo>
                      <a:pt x="93259" y="23009"/>
                      <a:pt x="92986" y="22893"/>
                      <a:pt x="92244" y="23359"/>
                    </a:cubicBezTo>
                    <a:cubicBezTo>
                      <a:pt x="91463" y="23825"/>
                      <a:pt x="90839" y="24466"/>
                      <a:pt x="90175" y="23359"/>
                    </a:cubicBezTo>
                    <a:cubicBezTo>
                      <a:pt x="89551" y="22194"/>
                      <a:pt x="90448" y="20446"/>
                      <a:pt x="88770" y="20621"/>
                    </a:cubicBezTo>
                    <a:cubicBezTo>
                      <a:pt x="87130" y="20737"/>
                      <a:pt x="86271" y="20271"/>
                      <a:pt x="84905" y="21378"/>
                    </a:cubicBezTo>
                    <a:cubicBezTo>
                      <a:pt x="83539" y="22427"/>
                      <a:pt x="81899" y="23825"/>
                      <a:pt x="80806" y="22019"/>
                    </a:cubicBezTo>
                    <a:cubicBezTo>
                      <a:pt x="79713" y="20155"/>
                      <a:pt x="79596" y="18233"/>
                      <a:pt x="78347" y="18233"/>
                    </a:cubicBezTo>
                    <a:cubicBezTo>
                      <a:pt x="77059" y="18233"/>
                      <a:pt x="74834" y="17708"/>
                      <a:pt x="74756" y="18640"/>
                    </a:cubicBezTo>
                    <a:cubicBezTo>
                      <a:pt x="74677" y="19631"/>
                      <a:pt x="75536" y="21902"/>
                      <a:pt x="73545" y="22893"/>
                    </a:cubicBezTo>
                    <a:cubicBezTo>
                      <a:pt x="71594" y="23825"/>
                      <a:pt x="72023" y="24466"/>
                      <a:pt x="70149" y="23417"/>
                    </a:cubicBezTo>
                    <a:cubicBezTo>
                      <a:pt x="68275" y="22310"/>
                      <a:pt x="68197" y="23417"/>
                      <a:pt x="67182" y="22427"/>
                    </a:cubicBezTo>
                    <a:cubicBezTo>
                      <a:pt x="66128" y="21436"/>
                      <a:pt x="65309" y="21262"/>
                      <a:pt x="65191" y="20038"/>
                    </a:cubicBezTo>
                    <a:cubicBezTo>
                      <a:pt x="65113" y="18873"/>
                      <a:pt x="65309" y="17242"/>
                      <a:pt x="64255" y="16077"/>
                    </a:cubicBezTo>
                    <a:cubicBezTo>
                      <a:pt x="63240" y="14854"/>
                      <a:pt x="64528" y="14097"/>
                      <a:pt x="63591" y="13281"/>
                    </a:cubicBezTo>
                    <a:cubicBezTo>
                      <a:pt x="62654" y="12407"/>
                      <a:pt x="61951" y="12932"/>
                      <a:pt x="61444" y="13922"/>
                    </a:cubicBezTo>
                    <a:cubicBezTo>
                      <a:pt x="60936" y="14854"/>
                      <a:pt x="60156" y="15203"/>
                      <a:pt x="59492" y="14446"/>
                    </a:cubicBezTo>
                    <a:cubicBezTo>
                      <a:pt x="58828" y="13689"/>
                      <a:pt x="58399" y="12699"/>
                      <a:pt x="57540" y="11766"/>
                    </a:cubicBezTo>
                    <a:cubicBezTo>
                      <a:pt x="56681" y="10776"/>
                      <a:pt x="56174" y="10893"/>
                      <a:pt x="56096" y="10019"/>
                    </a:cubicBezTo>
                    <a:cubicBezTo>
                      <a:pt x="55979" y="9145"/>
                      <a:pt x="56525" y="7747"/>
                      <a:pt x="55159" y="7514"/>
                    </a:cubicBezTo>
                    <a:cubicBezTo>
                      <a:pt x="53793" y="7339"/>
                      <a:pt x="53363" y="7456"/>
                      <a:pt x="53363" y="6116"/>
                    </a:cubicBezTo>
                    <a:cubicBezTo>
                      <a:pt x="53363" y="4834"/>
                      <a:pt x="53793" y="1165"/>
                      <a:pt x="52504" y="815"/>
                    </a:cubicBezTo>
                    <a:cubicBezTo>
                      <a:pt x="51216" y="524"/>
                      <a:pt x="51294" y="0"/>
                      <a:pt x="49342" y="1281"/>
                    </a:cubicBezTo>
                    <a:cubicBezTo>
                      <a:pt x="47391" y="2563"/>
                      <a:pt x="47391" y="2912"/>
                      <a:pt x="46610" y="2912"/>
                    </a:cubicBezTo>
                    <a:cubicBezTo>
                      <a:pt x="45868" y="2912"/>
                      <a:pt x="44580" y="3436"/>
                      <a:pt x="44736" y="4601"/>
                    </a:cubicBezTo>
                    <a:cubicBezTo>
                      <a:pt x="44853" y="5533"/>
                      <a:pt x="45751" y="6699"/>
                      <a:pt x="46024" y="7922"/>
                    </a:cubicBezTo>
                    <a:cubicBezTo>
                      <a:pt x="46688" y="7980"/>
                      <a:pt x="47117" y="8271"/>
                      <a:pt x="47234" y="9669"/>
                    </a:cubicBezTo>
                    <a:cubicBezTo>
                      <a:pt x="47391" y="12291"/>
                      <a:pt x="46688" y="13165"/>
                      <a:pt x="46688" y="14854"/>
                    </a:cubicBezTo>
                    <a:cubicBezTo>
                      <a:pt x="46688" y="16601"/>
                      <a:pt x="45517" y="18524"/>
                      <a:pt x="44814" y="17009"/>
                    </a:cubicBezTo>
                    <a:cubicBezTo>
                      <a:pt x="44150" y="15553"/>
                      <a:pt x="43448" y="13572"/>
                      <a:pt x="42433" y="15320"/>
                    </a:cubicBezTo>
                    <a:cubicBezTo>
                      <a:pt x="41418" y="17009"/>
                      <a:pt x="40208" y="18524"/>
                      <a:pt x="39193" y="16601"/>
                    </a:cubicBezTo>
                    <a:cubicBezTo>
                      <a:pt x="38178" y="14679"/>
                      <a:pt x="37670" y="12932"/>
                      <a:pt x="36460" y="14213"/>
                    </a:cubicBezTo>
                    <a:cubicBezTo>
                      <a:pt x="35289" y="15553"/>
                      <a:pt x="33571" y="17009"/>
                      <a:pt x="33571" y="18757"/>
                    </a:cubicBezTo>
                    <a:cubicBezTo>
                      <a:pt x="33571" y="20504"/>
                      <a:pt x="34274" y="23533"/>
                      <a:pt x="32205" y="23533"/>
                    </a:cubicBezTo>
                    <a:cubicBezTo>
                      <a:pt x="30175" y="23533"/>
                      <a:pt x="28458" y="23708"/>
                      <a:pt x="27247" y="21786"/>
                    </a:cubicBezTo>
                    <a:cubicBezTo>
                      <a:pt x="26076" y="19864"/>
                      <a:pt x="24359" y="17708"/>
                      <a:pt x="23851" y="15961"/>
                    </a:cubicBezTo>
                    <a:cubicBezTo>
                      <a:pt x="23344" y="14213"/>
                      <a:pt x="22485" y="12524"/>
                      <a:pt x="21314" y="13572"/>
                    </a:cubicBezTo>
                    <a:cubicBezTo>
                      <a:pt x="20104" y="14679"/>
                      <a:pt x="19245" y="17009"/>
                      <a:pt x="18074" y="15553"/>
                    </a:cubicBezTo>
                    <a:cubicBezTo>
                      <a:pt x="16864" y="14038"/>
                      <a:pt x="16161" y="15087"/>
                      <a:pt x="15146" y="13572"/>
                    </a:cubicBezTo>
                    <a:cubicBezTo>
                      <a:pt x="14131" y="12058"/>
                      <a:pt x="13467" y="11009"/>
                      <a:pt x="12608" y="12058"/>
                    </a:cubicBezTo>
                    <a:cubicBezTo>
                      <a:pt x="11750" y="13165"/>
                      <a:pt x="10032" y="12932"/>
                      <a:pt x="9173" y="12932"/>
                    </a:cubicBezTo>
                    <a:cubicBezTo>
                      <a:pt x="8353" y="12932"/>
                      <a:pt x="6128" y="11883"/>
                      <a:pt x="4567" y="12932"/>
                    </a:cubicBezTo>
                    <a:cubicBezTo>
                      <a:pt x="3044" y="14038"/>
                      <a:pt x="2537" y="14679"/>
                      <a:pt x="2029" y="15553"/>
                    </a:cubicBezTo>
                    <a:cubicBezTo>
                      <a:pt x="1522" y="16368"/>
                      <a:pt x="2888" y="19864"/>
                      <a:pt x="1873" y="20504"/>
                    </a:cubicBezTo>
                    <a:cubicBezTo>
                      <a:pt x="819" y="21145"/>
                      <a:pt x="0" y="22194"/>
                      <a:pt x="1327" y="22660"/>
                    </a:cubicBezTo>
                    <a:cubicBezTo>
                      <a:pt x="2693" y="23067"/>
                      <a:pt x="4255" y="24815"/>
                      <a:pt x="5270" y="25048"/>
                    </a:cubicBezTo>
                    <a:cubicBezTo>
                      <a:pt x="6284" y="25223"/>
                      <a:pt x="7495" y="24349"/>
                      <a:pt x="7807" y="27203"/>
                    </a:cubicBezTo>
                    <a:cubicBezTo>
                      <a:pt x="8158" y="30000"/>
                      <a:pt x="9876" y="30873"/>
                      <a:pt x="10032" y="33203"/>
                    </a:cubicBezTo>
                    <a:cubicBezTo>
                      <a:pt x="10227" y="35592"/>
                      <a:pt x="10383" y="36466"/>
                      <a:pt x="11594" y="37980"/>
                    </a:cubicBezTo>
                    <a:cubicBezTo>
                      <a:pt x="12765" y="39495"/>
                      <a:pt x="15341" y="42058"/>
                      <a:pt x="13467" y="42757"/>
                    </a:cubicBezTo>
                    <a:cubicBezTo>
                      <a:pt x="11594" y="43398"/>
                      <a:pt x="10227" y="42932"/>
                      <a:pt x="11047" y="44679"/>
                    </a:cubicBezTo>
                    <a:cubicBezTo>
                      <a:pt x="11906" y="46427"/>
                      <a:pt x="13272" y="46834"/>
                      <a:pt x="13467" y="48582"/>
                    </a:cubicBezTo>
                    <a:cubicBezTo>
                      <a:pt x="13623" y="50271"/>
                      <a:pt x="14287" y="52019"/>
                      <a:pt x="14482" y="54407"/>
                    </a:cubicBezTo>
                    <a:cubicBezTo>
                      <a:pt x="14638" y="56737"/>
                      <a:pt x="14482" y="57436"/>
                      <a:pt x="14638" y="59592"/>
                    </a:cubicBezTo>
                    <a:cubicBezTo>
                      <a:pt x="14834" y="61747"/>
                      <a:pt x="14131" y="66291"/>
                      <a:pt x="14482" y="68213"/>
                    </a:cubicBezTo>
                    <a:cubicBezTo>
                      <a:pt x="14795" y="69961"/>
                      <a:pt x="15810" y="70834"/>
                      <a:pt x="15068" y="71825"/>
                    </a:cubicBezTo>
                    <a:cubicBezTo>
                      <a:pt x="15849" y="73165"/>
                      <a:pt x="15849" y="74330"/>
                      <a:pt x="15849" y="75786"/>
                    </a:cubicBezTo>
                    <a:cubicBezTo>
                      <a:pt x="15849" y="77941"/>
                      <a:pt x="15653" y="80504"/>
                      <a:pt x="16005" y="84815"/>
                    </a:cubicBezTo>
                    <a:cubicBezTo>
                      <a:pt x="16356" y="89126"/>
                      <a:pt x="17722" y="88077"/>
                      <a:pt x="18737" y="87436"/>
                    </a:cubicBezTo>
                    <a:cubicBezTo>
                      <a:pt x="19752" y="86796"/>
                      <a:pt x="20962" y="86155"/>
                      <a:pt x="21314" y="84815"/>
                    </a:cubicBezTo>
                    <a:cubicBezTo>
                      <a:pt x="21626" y="83533"/>
                      <a:pt x="22836" y="82252"/>
                      <a:pt x="23851" y="82893"/>
                    </a:cubicBezTo>
                    <a:cubicBezTo>
                      <a:pt x="24866" y="83533"/>
                      <a:pt x="25374" y="84407"/>
                      <a:pt x="24359" y="85922"/>
                    </a:cubicBezTo>
                    <a:cubicBezTo>
                      <a:pt x="23344" y="87436"/>
                      <a:pt x="24007" y="88485"/>
                      <a:pt x="25061" y="91106"/>
                    </a:cubicBezTo>
                    <a:cubicBezTo>
                      <a:pt x="26076" y="93669"/>
                      <a:pt x="29472" y="93262"/>
                      <a:pt x="30683" y="94951"/>
                    </a:cubicBezTo>
                    <a:cubicBezTo>
                      <a:pt x="31854" y="96699"/>
                      <a:pt x="34079" y="100135"/>
                      <a:pt x="34586" y="102524"/>
                    </a:cubicBezTo>
                    <a:cubicBezTo>
                      <a:pt x="35094" y="104912"/>
                      <a:pt x="34782" y="105786"/>
                      <a:pt x="36460" y="107475"/>
                    </a:cubicBezTo>
                    <a:cubicBezTo>
                      <a:pt x="38178" y="109223"/>
                      <a:pt x="36460" y="111844"/>
                      <a:pt x="38022" y="113126"/>
                    </a:cubicBezTo>
                    <a:cubicBezTo>
                      <a:pt x="39544" y="114407"/>
                      <a:pt x="39037" y="116563"/>
                      <a:pt x="39193" y="117203"/>
                    </a:cubicBezTo>
                    <a:cubicBezTo>
                      <a:pt x="39388" y="117844"/>
                      <a:pt x="41262" y="119592"/>
                      <a:pt x="42784" y="119825"/>
                    </a:cubicBezTo>
                    <a:cubicBezTo>
                      <a:pt x="44307" y="120000"/>
                      <a:pt x="46180" y="118077"/>
                      <a:pt x="47547" y="115922"/>
                    </a:cubicBezTo>
                    <a:cubicBezTo>
                      <a:pt x="48913" y="113766"/>
                      <a:pt x="49420" y="116330"/>
                      <a:pt x="49616" y="117029"/>
                    </a:cubicBezTo>
                    <a:cubicBezTo>
                      <a:pt x="49772" y="117669"/>
                      <a:pt x="51489" y="117203"/>
                      <a:pt x="52661" y="115689"/>
                    </a:cubicBezTo>
                    <a:cubicBezTo>
                      <a:pt x="53871" y="114174"/>
                      <a:pt x="53675" y="111145"/>
                      <a:pt x="52661" y="108815"/>
                    </a:cubicBezTo>
                    <a:cubicBezTo>
                      <a:pt x="51646" y="106427"/>
                      <a:pt x="52153" y="105786"/>
                      <a:pt x="51997" y="103805"/>
                    </a:cubicBezTo>
                    <a:cubicBezTo>
                      <a:pt x="51802" y="101883"/>
                      <a:pt x="52153" y="100601"/>
                      <a:pt x="53675" y="100368"/>
                    </a:cubicBezTo>
                    <a:cubicBezTo>
                      <a:pt x="55237" y="100135"/>
                      <a:pt x="55744" y="96932"/>
                      <a:pt x="56759" y="95417"/>
                    </a:cubicBezTo>
                    <a:cubicBezTo>
                      <a:pt x="57774" y="93902"/>
                      <a:pt x="57970" y="91747"/>
                      <a:pt x="57111" y="90233"/>
                    </a:cubicBezTo>
                    <a:cubicBezTo>
                      <a:pt x="56252" y="88718"/>
                      <a:pt x="58985" y="87611"/>
                      <a:pt x="60351" y="87203"/>
                    </a:cubicBezTo>
                    <a:cubicBezTo>
                      <a:pt x="61717" y="86796"/>
                      <a:pt x="62225" y="85281"/>
                      <a:pt x="60702" y="83766"/>
                    </a:cubicBezTo>
                    <a:cubicBezTo>
                      <a:pt x="59141" y="82252"/>
                      <a:pt x="62888" y="81611"/>
                      <a:pt x="64606" y="81378"/>
                    </a:cubicBezTo>
                    <a:cubicBezTo>
                      <a:pt x="66324" y="81145"/>
                      <a:pt x="65465" y="82893"/>
                      <a:pt x="65113" y="83533"/>
                    </a:cubicBezTo>
                    <a:cubicBezTo>
                      <a:pt x="64762" y="84174"/>
                      <a:pt x="64762" y="85281"/>
                      <a:pt x="65621" y="86330"/>
                    </a:cubicBezTo>
                    <a:cubicBezTo>
                      <a:pt x="66480" y="87436"/>
                      <a:pt x="66987" y="89126"/>
                      <a:pt x="66128" y="90233"/>
                    </a:cubicBezTo>
                    <a:cubicBezTo>
                      <a:pt x="65309" y="91281"/>
                      <a:pt x="66987" y="92388"/>
                      <a:pt x="68549" y="92796"/>
                    </a:cubicBezTo>
                    <a:cubicBezTo>
                      <a:pt x="70071" y="93262"/>
                      <a:pt x="71594" y="91281"/>
                      <a:pt x="72101" y="90000"/>
                    </a:cubicBezTo>
                    <a:cubicBezTo>
                      <a:pt x="72608" y="88718"/>
                      <a:pt x="73662" y="89592"/>
                      <a:pt x="74326" y="90000"/>
                    </a:cubicBezTo>
                    <a:cubicBezTo>
                      <a:pt x="75029" y="90466"/>
                      <a:pt x="75536" y="92155"/>
                      <a:pt x="75341" y="93902"/>
                    </a:cubicBezTo>
                    <a:cubicBezTo>
                      <a:pt x="75341" y="94019"/>
                      <a:pt x="75341" y="94077"/>
                      <a:pt x="75341" y="94194"/>
                    </a:cubicBezTo>
                    <a:cubicBezTo>
                      <a:pt x="75614" y="94368"/>
                      <a:pt x="75888" y="94427"/>
                      <a:pt x="76044" y="94252"/>
                    </a:cubicBezTo>
                    <a:cubicBezTo>
                      <a:pt x="76551" y="93553"/>
                      <a:pt x="76785" y="93029"/>
                      <a:pt x="77293" y="93902"/>
                    </a:cubicBezTo>
                    <a:cubicBezTo>
                      <a:pt x="77839" y="94776"/>
                      <a:pt x="78347" y="95533"/>
                      <a:pt x="79362" y="94893"/>
                    </a:cubicBezTo>
                    <a:cubicBezTo>
                      <a:pt x="80377" y="94252"/>
                      <a:pt x="80377" y="93669"/>
                      <a:pt x="81314" y="93669"/>
                    </a:cubicBezTo>
                    <a:cubicBezTo>
                      <a:pt x="82251" y="93669"/>
                      <a:pt x="82758" y="93145"/>
                      <a:pt x="83773" y="93262"/>
                    </a:cubicBezTo>
                    <a:cubicBezTo>
                      <a:pt x="84827" y="93378"/>
                      <a:pt x="85920" y="93262"/>
                      <a:pt x="85335" y="92038"/>
                    </a:cubicBezTo>
                    <a:cubicBezTo>
                      <a:pt x="84749" y="90873"/>
                      <a:pt x="84202" y="90466"/>
                      <a:pt x="84124" y="89475"/>
                    </a:cubicBezTo>
                    <a:cubicBezTo>
                      <a:pt x="84046" y="88485"/>
                      <a:pt x="84827" y="87728"/>
                      <a:pt x="83188" y="87728"/>
                    </a:cubicBezTo>
                    <a:cubicBezTo>
                      <a:pt x="81587" y="87728"/>
                      <a:pt x="80728" y="86854"/>
                      <a:pt x="79713" y="85805"/>
                    </a:cubicBezTo>
                    <a:cubicBezTo>
                      <a:pt x="78659" y="84699"/>
                      <a:pt x="77839" y="83009"/>
                      <a:pt x="78503" y="82135"/>
                    </a:cubicBezTo>
                    <a:cubicBezTo>
                      <a:pt x="79206" y="81262"/>
                      <a:pt x="80026" y="81495"/>
                      <a:pt x="80650" y="80504"/>
                    </a:cubicBezTo>
                    <a:cubicBezTo>
                      <a:pt x="81236" y="79514"/>
                      <a:pt x="80962" y="77825"/>
                      <a:pt x="82094" y="79106"/>
                    </a:cubicBezTo>
                    <a:cubicBezTo>
                      <a:pt x="83188" y="80388"/>
                      <a:pt x="83461" y="81728"/>
                      <a:pt x="84632" y="81902"/>
                    </a:cubicBezTo>
                    <a:cubicBezTo>
                      <a:pt x="85842" y="82135"/>
                      <a:pt x="87364" y="82893"/>
                      <a:pt x="88497" y="81495"/>
                    </a:cubicBezTo>
                    <a:cubicBezTo>
                      <a:pt x="89590" y="80097"/>
                      <a:pt x="88067" y="78233"/>
                      <a:pt x="89590" y="77941"/>
                    </a:cubicBezTo>
                    <a:cubicBezTo>
                      <a:pt x="91112" y="77592"/>
                      <a:pt x="92049" y="74679"/>
                      <a:pt x="93337" y="76194"/>
                    </a:cubicBezTo>
                    <a:cubicBezTo>
                      <a:pt x="94625" y="77708"/>
                      <a:pt x="95211" y="77592"/>
                      <a:pt x="95718" y="76543"/>
                    </a:cubicBezTo>
                    <a:cubicBezTo>
                      <a:pt x="96226" y="75436"/>
                      <a:pt x="96577" y="74563"/>
                      <a:pt x="95797" y="73514"/>
                    </a:cubicBezTo>
                    <a:cubicBezTo>
                      <a:pt x="95055" y="72407"/>
                      <a:pt x="95640" y="71009"/>
                      <a:pt x="96655" y="71359"/>
                    </a:cubicBezTo>
                    <a:cubicBezTo>
                      <a:pt x="97670" y="71650"/>
                      <a:pt x="98802" y="72000"/>
                      <a:pt x="98959" y="73048"/>
                    </a:cubicBezTo>
                    <a:cubicBezTo>
                      <a:pt x="99154" y="74155"/>
                      <a:pt x="99895" y="75320"/>
                      <a:pt x="100598" y="74155"/>
                    </a:cubicBezTo>
                    <a:cubicBezTo>
                      <a:pt x="101262" y="72932"/>
                      <a:pt x="101691" y="72757"/>
                      <a:pt x="102823" y="72873"/>
                    </a:cubicBezTo>
                    <a:cubicBezTo>
                      <a:pt x="103916" y="72932"/>
                      <a:pt x="104268" y="73922"/>
                      <a:pt x="104268" y="74796"/>
                    </a:cubicBezTo>
                    <a:cubicBezTo>
                      <a:pt x="104268" y="75669"/>
                      <a:pt x="105204" y="76077"/>
                      <a:pt x="104775" y="77067"/>
                    </a:cubicBezTo>
                    <a:cubicBezTo>
                      <a:pt x="104346" y="78058"/>
                      <a:pt x="103760" y="78233"/>
                      <a:pt x="104697" y="78466"/>
                    </a:cubicBezTo>
                    <a:cubicBezTo>
                      <a:pt x="105634" y="78699"/>
                      <a:pt x="106376" y="78815"/>
                      <a:pt x="106883" y="80213"/>
                    </a:cubicBezTo>
                    <a:cubicBezTo>
                      <a:pt x="107391" y="81611"/>
                      <a:pt x="107156" y="82776"/>
                      <a:pt x="108757" y="83766"/>
                    </a:cubicBezTo>
                    <a:cubicBezTo>
                      <a:pt x="110396" y="84699"/>
                      <a:pt x="110474" y="84524"/>
                      <a:pt x="111763" y="83941"/>
                    </a:cubicBezTo>
                    <a:cubicBezTo>
                      <a:pt x="112582" y="83650"/>
                      <a:pt x="113012" y="83126"/>
                      <a:pt x="113636" y="82543"/>
                    </a:cubicBezTo>
                    <a:cubicBezTo>
                      <a:pt x="112817" y="80912"/>
                      <a:pt x="114534" y="80679"/>
                      <a:pt x="113871" y="79223"/>
                    </a:cubicBezTo>
                    <a:cubicBezTo>
                      <a:pt x="113207" y="77708"/>
                      <a:pt x="112856" y="74679"/>
                      <a:pt x="112856" y="71650"/>
                    </a:cubicBezTo>
                    <a:cubicBezTo>
                      <a:pt x="112856" y="71417"/>
                      <a:pt x="112856" y="71126"/>
                      <a:pt x="112895" y="70893"/>
                    </a:cubicBezTo>
                    <a:cubicBezTo>
                      <a:pt x="110787" y="69029"/>
                      <a:pt x="110787" y="69029"/>
                      <a:pt x="110787" y="69029"/>
                    </a:cubicBezTo>
                    <a:cubicBezTo>
                      <a:pt x="110787" y="69029"/>
                      <a:pt x="108601" y="67398"/>
                      <a:pt x="108718" y="65592"/>
                    </a:cubicBezTo>
                    <a:cubicBezTo>
                      <a:pt x="108874" y="63844"/>
                      <a:pt x="109381" y="64834"/>
                      <a:pt x="107976" y="63669"/>
                    </a:cubicBezTo>
                    <a:cubicBezTo>
                      <a:pt x="106571" y="62563"/>
                      <a:pt x="106571" y="62213"/>
                      <a:pt x="105907" y="61106"/>
                    </a:cubicBezTo>
                    <a:cubicBezTo>
                      <a:pt x="105283" y="59941"/>
                      <a:pt x="105165" y="58485"/>
                      <a:pt x="105283" y="57203"/>
                    </a:cubicBezTo>
                    <a:cubicBezTo>
                      <a:pt x="105400" y="55922"/>
                      <a:pt x="106297" y="55223"/>
                      <a:pt x="105283" y="54757"/>
                    </a:cubicBezTo>
                    <a:cubicBezTo>
                      <a:pt x="104268" y="54291"/>
                      <a:pt x="102706" y="53650"/>
                      <a:pt x="104111" y="52310"/>
                    </a:cubicBezTo>
                    <a:cubicBezTo>
                      <a:pt x="105517" y="51029"/>
                      <a:pt x="106180" y="50854"/>
                      <a:pt x="106180" y="50854"/>
                    </a:cubicBezTo>
                    <a:cubicBezTo>
                      <a:pt x="106180" y="50854"/>
                      <a:pt x="106805" y="50737"/>
                      <a:pt x="108093" y="50213"/>
                    </a:cubicBezTo>
                    <a:cubicBezTo>
                      <a:pt x="109381" y="49747"/>
                      <a:pt x="110631" y="49747"/>
                      <a:pt x="111528" y="49747"/>
                    </a:cubicBezTo>
                    <a:cubicBezTo>
                      <a:pt x="112426" y="49747"/>
                      <a:pt x="114339" y="48932"/>
                      <a:pt x="115003" y="47825"/>
                    </a:cubicBezTo>
                    <a:cubicBezTo>
                      <a:pt x="115627" y="46660"/>
                      <a:pt x="117306" y="44213"/>
                      <a:pt x="117931" y="44912"/>
                    </a:cubicBezTo>
                    <a:cubicBezTo>
                      <a:pt x="118594" y="45553"/>
                      <a:pt x="120000" y="45378"/>
                      <a:pt x="120000" y="43281"/>
                    </a:cubicBezTo>
                    <a:cubicBezTo>
                      <a:pt x="120000" y="41184"/>
                      <a:pt x="120000" y="39203"/>
                      <a:pt x="119336" y="37456"/>
                    </a:cubicBezTo>
                    <a:close/>
                  </a:path>
                </a:pathLst>
              </a:custGeom>
              <a:solidFill>
                <a:srgbClr val="FFC000"/>
              </a:solidFill>
              <a:ln w="9525" cap="rnd" cmpd="sng">
                <a:solidFill>
                  <a:srgbClr val="222328"/>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sp>
            <p:nvSpPr>
              <p:cNvPr id="1048639" name="Shape 1950"/>
              <p:cNvSpPr/>
              <p:nvPr/>
            </p:nvSpPr>
            <p:spPr>
              <a:xfrm>
                <a:off x="8661793" y="4070614"/>
                <a:ext cx="1159720" cy="614876"/>
              </a:xfrm>
              <a:custGeom>
                <a:avLst/>
                <a:gdLst/>
                <a:ahLst/>
                <a:cxnLst/>
                <a:rect l="0" t="0" r="0" b="0"/>
                <a:pathLst>
                  <a:path w="120000" h="120000" extrusionOk="0">
                    <a:moveTo>
                      <a:pt x="89550" y="106829"/>
                    </a:moveTo>
                    <a:cubicBezTo>
                      <a:pt x="91720" y="106041"/>
                      <a:pt x="91968" y="105028"/>
                      <a:pt x="92279" y="103789"/>
                    </a:cubicBezTo>
                    <a:cubicBezTo>
                      <a:pt x="92527" y="102551"/>
                      <a:pt x="92403" y="101088"/>
                      <a:pt x="94139" y="101200"/>
                    </a:cubicBezTo>
                    <a:cubicBezTo>
                      <a:pt x="95937" y="101425"/>
                      <a:pt x="96744" y="101876"/>
                      <a:pt x="99286" y="99399"/>
                    </a:cubicBezTo>
                    <a:cubicBezTo>
                      <a:pt x="101891" y="96923"/>
                      <a:pt x="103069" y="94559"/>
                      <a:pt x="103937" y="92645"/>
                    </a:cubicBezTo>
                    <a:cubicBezTo>
                      <a:pt x="104744" y="90844"/>
                      <a:pt x="103627" y="89943"/>
                      <a:pt x="106108" y="89943"/>
                    </a:cubicBezTo>
                    <a:cubicBezTo>
                      <a:pt x="108527" y="89943"/>
                      <a:pt x="109333" y="88705"/>
                      <a:pt x="109457" y="86454"/>
                    </a:cubicBezTo>
                    <a:cubicBezTo>
                      <a:pt x="109581" y="84090"/>
                      <a:pt x="109705" y="83752"/>
                      <a:pt x="111875" y="83752"/>
                    </a:cubicBezTo>
                    <a:cubicBezTo>
                      <a:pt x="114046" y="83752"/>
                      <a:pt x="114728" y="84090"/>
                      <a:pt x="115410" y="85778"/>
                    </a:cubicBezTo>
                    <a:cubicBezTo>
                      <a:pt x="116093" y="87467"/>
                      <a:pt x="117457" y="86679"/>
                      <a:pt x="118511" y="84990"/>
                    </a:cubicBezTo>
                    <a:cubicBezTo>
                      <a:pt x="119069" y="84202"/>
                      <a:pt x="119565" y="83527"/>
                      <a:pt x="120000" y="82626"/>
                    </a:cubicBezTo>
                    <a:cubicBezTo>
                      <a:pt x="119937" y="82514"/>
                      <a:pt x="119813" y="82401"/>
                      <a:pt x="119751" y="82288"/>
                    </a:cubicBezTo>
                    <a:cubicBezTo>
                      <a:pt x="118511" y="79812"/>
                      <a:pt x="118945" y="77673"/>
                      <a:pt x="117581" y="74296"/>
                    </a:cubicBezTo>
                    <a:cubicBezTo>
                      <a:pt x="116217" y="71031"/>
                      <a:pt x="114232" y="69793"/>
                      <a:pt x="114480" y="64727"/>
                    </a:cubicBezTo>
                    <a:cubicBezTo>
                      <a:pt x="114728" y="59774"/>
                      <a:pt x="111875" y="57636"/>
                      <a:pt x="113364" y="55159"/>
                    </a:cubicBezTo>
                    <a:cubicBezTo>
                      <a:pt x="114852" y="52682"/>
                      <a:pt x="115968" y="50994"/>
                      <a:pt x="113798" y="48517"/>
                    </a:cubicBezTo>
                    <a:cubicBezTo>
                      <a:pt x="111627" y="45928"/>
                      <a:pt x="112434" y="47279"/>
                      <a:pt x="110821" y="45928"/>
                    </a:cubicBezTo>
                    <a:cubicBezTo>
                      <a:pt x="109209" y="44577"/>
                      <a:pt x="109705" y="44465"/>
                      <a:pt x="108713" y="45253"/>
                    </a:cubicBezTo>
                    <a:cubicBezTo>
                      <a:pt x="107720" y="45928"/>
                      <a:pt x="107224" y="46716"/>
                      <a:pt x="106294" y="44803"/>
                    </a:cubicBezTo>
                    <a:cubicBezTo>
                      <a:pt x="105302" y="42889"/>
                      <a:pt x="104496" y="40300"/>
                      <a:pt x="103627" y="40525"/>
                    </a:cubicBezTo>
                    <a:cubicBezTo>
                      <a:pt x="102759" y="40750"/>
                      <a:pt x="102325" y="39849"/>
                      <a:pt x="101953" y="38836"/>
                    </a:cubicBezTo>
                    <a:cubicBezTo>
                      <a:pt x="101519" y="37936"/>
                      <a:pt x="100837" y="35572"/>
                      <a:pt x="99782" y="38048"/>
                    </a:cubicBezTo>
                    <a:cubicBezTo>
                      <a:pt x="98666" y="40525"/>
                      <a:pt x="97922" y="40412"/>
                      <a:pt x="96868" y="40637"/>
                    </a:cubicBezTo>
                    <a:cubicBezTo>
                      <a:pt x="95813" y="40863"/>
                      <a:pt x="93767" y="40300"/>
                      <a:pt x="92899" y="38836"/>
                    </a:cubicBezTo>
                    <a:cubicBezTo>
                      <a:pt x="91968" y="37373"/>
                      <a:pt x="89736" y="31632"/>
                      <a:pt x="88124" y="31181"/>
                    </a:cubicBezTo>
                    <a:cubicBezTo>
                      <a:pt x="86511" y="30619"/>
                      <a:pt x="86697" y="32082"/>
                      <a:pt x="85209" y="33320"/>
                    </a:cubicBezTo>
                    <a:cubicBezTo>
                      <a:pt x="83720" y="34559"/>
                      <a:pt x="82852" y="34671"/>
                      <a:pt x="81736" y="32983"/>
                    </a:cubicBezTo>
                    <a:cubicBezTo>
                      <a:pt x="80682" y="31407"/>
                      <a:pt x="78945" y="29606"/>
                      <a:pt x="79131" y="27242"/>
                    </a:cubicBezTo>
                    <a:cubicBezTo>
                      <a:pt x="79317" y="24765"/>
                      <a:pt x="79689" y="23864"/>
                      <a:pt x="79379" y="21951"/>
                    </a:cubicBezTo>
                    <a:cubicBezTo>
                      <a:pt x="79131" y="20150"/>
                      <a:pt x="78387" y="16435"/>
                      <a:pt x="77147" y="17560"/>
                    </a:cubicBezTo>
                    <a:cubicBezTo>
                      <a:pt x="75968" y="18686"/>
                      <a:pt x="76155" y="22176"/>
                      <a:pt x="74170" y="22964"/>
                    </a:cubicBezTo>
                    <a:cubicBezTo>
                      <a:pt x="72186" y="23639"/>
                      <a:pt x="72186" y="21388"/>
                      <a:pt x="71379" y="20375"/>
                    </a:cubicBezTo>
                    <a:cubicBezTo>
                      <a:pt x="70573" y="19474"/>
                      <a:pt x="69829" y="19024"/>
                      <a:pt x="68279" y="19362"/>
                    </a:cubicBezTo>
                    <a:cubicBezTo>
                      <a:pt x="66728" y="19699"/>
                      <a:pt x="66046" y="20487"/>
                      <a:pt x="64558" y="21613"/>
                    </a:cubicBezTo>
                    <a:cubicBezTo>
                      <a:pt x="63069" y="22851"/>
                      <a:pt x="60155" y="23639"/>
                      <a:pt x="57860" y="23076"/>
                    </a:cubicBezTo>
                    <a:cubicBezTo>
                      <a:pt x="55565" y="22626"/>
                      <a:pt x="55379" y="22851"/>
                      <a:pt x="52279" y="21050"/>
                    </a:cubicBezTo>
                    <a:cubicBezTo>
                      <a:pt x="49240" y="19249"/>
                      <a:pt x="49054" y="17898"/>
                      <a:pt x="47627" y="17673"/>
                    </a:cubicBezTo>
                    <a:cubicBezTo>
                      <a:pt x="46201" y="17448"/>
                      <a:pt x="42976" y="14296"/>
                      <a:pt x="41860" y="11594"/>
                    </a:cubicBezTo>
                    <a:cubicBezTo>
                      <a:pt x="40930" y="9455"/>
                      <a:pt x="38387" y="3039"/>
                      <a:pt x="35968" y="0"/>
                    </a:cubicBezTo>
                    <a:cubicBezTo>
                      <a:pt x="35658" y="675"/>
                      <a:pt x="35224" y="1350"/>
                      <a:pt x="34852" y="2138"/>
                    </a:cubicBezTo>
                    <a:cubicBezTo>
                      <a:pt x="33488" y="4615"/>
                      <a:pt x="33488" y="5966"/>
                      <a:pt x="30883" y="3827"/>
                    </a:cubicBezTo>
                    <a:cubicBezTo>
                      <a:pt x="28341" y="1688"/>
                      <a:pt x="28217" y="5290"/>
                      <a:pt x="26170" y="5290"/>
                    </a:cubicBezTo>
                    <a:cubicBezTo>
                      <a:pt x="24124" y="5290"/>
                      <a:pt x="23875" y="5290"/>
                      <a:pt x="23441" y="3377"/>
                    </a:cubicBezTo>
                    <a:cubicBezTo>
                      <a:pt x="23069" y="1575"/>
                      <a:pt x="22077" y="3827"/>
                      <a:pt x="18294" y="3039"/>
                    </a:cubicBezTo>
                    <a:cubicBezTo>
                      <a:pt x="14511" y="2138"/>
                      <a:pt x="15069" y="4615"/>
                      <a:pt x="15069" y="5966"/>
                    </a:cubicBezTo>
                    <a:cubicBezTo>
                      <a:pt x="15069" y="7204"/>
                      <a:pt x="15875" y="7992"/>
                      <a:pt x="17488" y="7992"/>
                    </a:cubicBezTo>
                    <a:cubicBezTo>
                      <a:pt x="19100" y="7992"/>
                      <a:pt x="18976" y="9906"/>
                      <a:pt x="18852" y="11932"/>
                    </a:cubicBezTo>
                    <a:cubicBezTo>
                      <a:pt x="18728" y="14071"/>
                      <a:pt x="21271" y="13395"/>
                      <a:pt x="23193" y="13621"/>
                    </a:cubicBezTo>
                    <a:cubicBezTo>
                      <a:pt x="25054" y="13846"/>
                      <a:pt x="24248" y="17560"/>
                      <a:pt x="24124" y="20150"/>
                    </a:cubicBezTo>
                    <a:cubicBezTo>
                      <a:pt x="24000" y="22626"/>
                      <a:pt x="21271" y="22401"/>
                      <a:pt x="19100" y="22176"/>
                    </a:cubicBezTo>
                    <a:cubicBezTo>
                      <a:pt x="16930" y="21951"/>
                      <a:pt x="17116" y="25103"/>
                      <a:pt x="16124" y="27354"/>
                    </a:cubicBezTo>
                    <a:cubicBezTo>
                      <a:pt x="15193" y="29718"/>
                      <a:pt x="14759" y="30506"/>
                      <a:pt x="16000" y="32195"/>
                    </a:cubicBezTo>
                    <a:cubicBezTo>
                      <a:pt x="17240" y="33883"/>
                      <a:pt x="18170" y="35797"/>
                      <a:pt x="18604" y="37823"/>
                    </a:cubicBezTo>
                    <a:cubicBezTo>
                      <a:pt x="18790" y="38836"/>
                      <a:pt x="18480" y="40863"/>
                      <a:pt x="18170" y="42664"/>
                    </a:cubicBezTo>
                    <a:cubicBezTo>
                      <a:pt x="20031" y="42326"/>
                      <a:pt x="21953" y="43339"/>
                      <a:pt x="23379" y="43114"/>
                    </a:cubicBezTo>
                    <a:cubicBezTo>
                      <a:pt x="25240" y="42889"/>
                      <a:pt x="23813" y="46604"/>
                      <a:pt x="23565" y="48742"/>
                    </a:cubicBezTo>
                    <a:cubicBezTo>
                      <a:pt x="23379" y="50994"/>
                      <a:pt x="25426" y="51894"/>
                      <a:pt x="26418" y="55384"/>
                    </a:cubicBezTo>
                    <a:cubicBezTo>
                      <a:pt x="27472" y="58761"/>
                      <a:pt x="27472" y="62589"/>
                      <a:pt x="27472" y="66641"/>
                    </a:cubicBezTo>
                    <a:cubicBezTo>
                      <a:pt x="27472" y="70694"/>
                      <a:pt x="25240" y="71031"/>
                      <a:pt x="24186" y="69793"/>
                    </a:cubicBezTo>
                    <a:cubicBezTo>
                      <a:pt x="23193" y="68442"/>
                      <a:pt x="20527" y="73170"/>
                      <a:pt x="19534" y="75422"/>
                    </a:cubicBezTo>
                    <a:cubicBezTo>
                      <a:pt x="18480" y="77560"/>
                      <a:pt x="15441" y="79136"/>
                      <a:pt x="14015" y="79136"/>
                    </a:cubicBezTo>
                    <a:cubicBezTo>
                      <a:pt x="12589" y="79136"/>
                      <a:pt x="10604" y="79136"/>
                      <a:pt x="8558" y="80037"/>
                    </a:cubicBezTo>
                    <a:cubicBezTo>
                      <a:pt x="6511" y="81050"/>
                      <a:pt x="5519" y="81275"/>
                      <a:pt x="5519" y="81275"/>
                    </a:cubicBezTo>
                    <a:cubicBezTo>
                      <a:pt x="5519" y="81275"/>
                      <a:pt x="4465" y="81613"/>
                      <a:pt x="2232" y="84090"/>
                    </a:cubicBezTo>
                    <a:cubicBezTo>
                      <a:pt x="0" y="86679"/>
                      <a:pt x="2480" y="87917"/>
                      <a:pt x="4093" y="88818"/>
                    </a:cubicBezTo>
                    <a:cubicBezTo>
                      <a:pt x="5705" y="89718"/>
                      <a:pt x="4279" y="91069"/>
                      <a:pt x="4093" y="93545"/>
                    </a:cubicBezTo>
                    <a:cubicBezTo>
                      <a:pt x="3906" y="96022"/>
                      <a:pt x="4093" y="98836"/>
                      <a:pt x="5085" y="101088"/>
                    </a:cubicBezTo>
                    <a:cubicBezTo>
                      <a:pt x="6139" y="103227"/>
                      <a:pt x="6139" y="103902"/>
                      <a:pt x="8372" y="106041"/>
                    </a:cubicBezTo>
                    <a:cubicBezTo>
                      <a:pt x="10604" y="108292"/>
                      <a:pt x="9798" y="106378"/>
                      <a:pt x="9550" y="109756"/>
                    </a:cubicBezTo>
                    <a:cubicBezTo>
                      <a:pt x="9364" y="113245"/>
                      <a:pt x="12837" y="116397"/>
                      <a:pt x="12837" y="116397"/>
                    </a:cubicBezTo>
                    <a:cubicBezTo>
                      <a:pt x="16186" y="120000"/>
                      <a:pt x="16186" y="120000"/>
                      <a:pt x="16186" y="120000"/>
                    </a:cubicBezTo>
                    <a:cubicBezTo>
                      <a:pt x="16310" y="115272"/>
                      <a:pt x="17054" y="113133"/>
                      <a:pt x="18046" y="109418"/>
                    </a:cubicBezTo>
                    <a:cubicBezTo>
                      <a:pt x="19100" y="105253"/>
                      <a:pt x="22387" y="103114"/>
                      <a:pt x="24806" y="101088"/>
                    </a:cubicBezTo>
                    <a:cubicBezTo>
                      <a:pt x="27224" y="98949"/>
                      <a:pt x="28341" y="106041"/>
                      <a:pt x="29705" y="104015"/>
                    </a:cubicBezTo>
                    <a:cubicBezTo>
                      <a:pt x="31069" y="101876"/>
                      <a:pt x="31875" y="104352"/>
                      <a:pt x="34852" y="104803"/>
                    </a:cubicBezTo>
                    <a:cubicBezTo>
                      <a:pt x="37829" y="105253"/>
                      <a:pt x="35658" y="97711"/>
                      <a:pt x="33736" y="94333"/>
                    </a:cubicBezTo>
                    <a:cubicBezTo>
                      <a:pt x="31875" y="91069"/>
                      <a:pt x="37023" y="89831"/>
                      <a:pt x="39441" y="89831"/>
                    </a:cubicBezTo>
                    <a:cubicBezTo>
                      <a:pt x="41860" y="89831"/>
                      <a:pt x="44341" y="90619"/>
                      <a:pt x="45953" y="92307"/>
                    </a:cubicBezTo>
                    <a:cubicBezTo>
                      <a:pt x="47565" y="93996"/>
                      <a:pt x="49736" y="94333"/>
                      <a:pt x="54077" y="93095"/>
                    </a:cubicBezTo>
                    <a:cubicBezTo>
                      <a:pt x="58418" y="91857"/>
                      <a:pt x="57302" y="95572"/>
                      <a:pt x="59224" y="98949"/>
                    </a:cubicBezTo>
                    <a:cubicBezTo>
                      <a:pt x="61085" y="102326"/>
                      <a:pt x="63007" y="100637"/>
                      <a:pt x="65984" y="98499"/>
                    </a:cubicBezTo>
                    <a:cubicBezTo>
                      <a:pt x="68961" y="96472"/>
                      <a:pt x="68403" y="93996"/>
                      <a:pt x="70325" y="92645"/>
                    </a:cubicBezTo>
                    <a:cubicBezTo>
                      <a:pt x="72186" y="91407"/>
                      <a:pt x="72744" y="95234"/>
                      <a:pt x="71689" y="96472"/>
                    </a:cubicBezTo>
                    <a:cubicBezTo>
                      <a:pt x="70573" y="97711"/>
                      <a:pt x="71379" y="99737"/>
                      <a:pt x="74108" y="102326"/>
                    </a:cubicBezTo>
                    <a:cubicBezTo>
                      <a:pt x="76837" y="104803"/>
                      <a:pt x="76031" y="98949"/>
                      <a:pt x="77891" y="95234"/>
                    </a:cubicBezTo>
                    <a:cubicBezTo>
                      <a:pt x="79813" y="91407"/>
                      <a:pt x="80062" y="92307"/>
                      <a:pt x="82480" y="94784"/>
                    </a:cubicBezTo>
                    <a:cubicBezTo>
                      <a:pt x="84961" y="97260"/>
                      <a:pt x="83038" y="100187"/>
                      <a:pt x="83038" y="106491"/>
                    </a:cubicBezTo>
                    <a:cubicBezTo>
                      <a:pt x="83038" y="110656"/>
                      <a:pt x="85147" y="111106"/>
                      <a:pt x="87007" y="111669"/>
                    </a:cubicBezTo>
                    <a:cubicBezTo>
                      <a:pt x="87503" y="109756"/>
                      <a:pt x="88310" y="107392"/>
                      <a:pt x="89550" y="106829"/>
                    </a:cubicBezTo>
                    <a:close/>
                  </a:path>
                </a:pathLst>
              </a:custGeom>
              <a:solidFill>
                <a:schemeClr val="bg1"/>
              </a:solidFill>
              <a:ln w="9525" cap="rnd" cmpd="sng">
                <a:solidFill>
                  <a:srgbClr val="FFC000"/>
                </a:solidFill>
                <a:prstDash val="solid"/>
                <a:round/>
                <a:headEnd type="none" w="med" len="med"/>
                <a:tailEnd type="none" w="med" len="med"/>
              </a:ln>
            </p:spPr>
            <p:txBody>
              <a:bodyPr lIns="60941" tIns="30462" rIns="60941" bIns="30462" anchor="t" anchorCtr="0">
                <a:noAutofit/>
              </a:bodyPr>
              <a:lstStyle/>
              <a:p>
                <a:pPr defTabSz="609600">
                  <a:buClr>
                    <a:srgbClr val="000000"/>
                  </a:buClr>
                </a:pPr>
                <a:endParaRPr sz="12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48640" name="椭圆 18"/>
            <p:cNvSpPr/>
            <p:nvPr/>
          </p:nvSpPr>
          <p:spPr>
            <a:xfrm>
              <a:off x="2579068" y="4891952"/>
              <a:ext cx="148919" cy="151178"/>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1" name="椭圆 19"/>
            <p:cNvSpPr/>
            <p:nvPr/>
          </p:nvSpPr>
          <p:spPr>
            <a:xfrm>
              <a:off x="3244897" y="4660345"/>
              <a:ext cx="148919" cy="151178"/>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42" name="矩形 20"/>
            <p:cNvSpPr/>
            <p:nvPr/>
          </p:nvSpPr>
          <p:spPr>
            <a:xfrm>
              <a:off x="1860154" y="5049687"/>
              <a:ext cx="1564925" cy="290807"/>
            </a:xfrm>
            <a:prstGeom prst="rect">
              <a:avLst/>
            </a:prstGeom>
          </p:spPr>
          <p:txBody>
            <a:bodyPr wrap="none">
              <a:spAutoFit/>
            </a:bodyPr>
            <a:lstStyle/>
            <a:p>
              <a:r>
                <a:rPr lang="en-US" altLang="zh-CN" sz="12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Chengdu CAMPUS </a:t>
              </a:r>
              <a:endParaRPr lang="zh-CN" altLang="en-US" sz="1200" dirty="0">
                <a:solidFill>
                  <a:srgbClr val="7030A0"/>
                </a:solidFill>
                <a:latin typeface="Times New Roman" panose="02020603050405020304" pitchFamily="18" charset="0"/>
                <a:cs typeface="Times New Roman" panose="02020603050405020304" pitchFamily="18" charset="0"/>
              </a:endParaRPr>
            </a:p>
          </p:txBody>
        </p:sp>
        <p:sp>
          <p:nvSpPr>
            <p:cNvPr id="1048643" name="矩形 21"/>
            <p:cNvSpPr/>
            <p:nvPr/>
          </p:nvSpPr>
          <p:spPr>
            <a:xfrm>
              <a:off x="2910372" y="4813815"/>
              <a:ext cx="2017779" cy="290807"/>
            </a:xfrm>
            <a:prstGeom prst="rect">
              <a:avLst/>
            </a:prstGeom>
          </p:spPr>
          <p:txBody>
            <a:bodyPr wrap="square">
              <a:spAutoFit/>
            </a:bodyPr>
            <a:lstStyle/>
            <a:p>
              <a:r>
                <a:rPr lang="en-US" altLang="zh-CN" sz="12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Nanchong CAMPUS</a:t>
              </a:r>
              <a:endParaRPr lang="zh-CN" altLang="en-US" sz="1200" dirty="0">
                <a:solidFill>
                  <a:srgbClr val="7030A0"/>
                </a:solidFill>
                <a:latin typeface="Times New Roman" panose="02020603050405020304" pitchFamily="18" charset="0"/>
                <a:cs typeface="Times New Roman" panose="02020603050405020304" pitchFamily="18" charset="0"/>
              </a:endParaRPr>
            </a:p>
          </p:txBody>
        </p:sp>
      </p:grpSp>
      <p:pic>
        <p:nvPicPr>
          <p:cNvPr id="2097170" name="图片 28"/>
          <p:cNvPicPr>
            <a:picLocks noChangeAspect="1"/>
          </p:cNvPicPr>
          <p:nvPr/>
        </p:nvPicPr>
        <p:blipFill>
          <a:blip r:embed="rId3"/>
          <a:stretch>
            <a:fillRect/>
          </a:stretch>
        </p:blipFill>
        <p:spPr>
          <a:xfrm>
            <a:off x="6161442" y="4793771"/>
            <a:ext cx="1835655" cy="174287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097171" name="图片 29"/>
          <p:cNvPicPr>
            <a:picLocks noChangeAspect="1"/>
          </p:cNvPicPr>
          <p:nvPr/>
        </p:nvPicPr>
        <p:blipFill>
          <a:blip r:embed="rId4"/>
          <a:stretch>
            <a:fillRect/>
          </a:stretch>
        </p:blipFill>
        <p:spPr>
          <a:xfrm>
            <a:off x="8278694" y="3611511"/>
            <a:ext cx="3334014" cy="3020134"/>
          </a:xfrm>
          <a:prstGeom prst="ellipse">
            <a:avLst/>
          </a:prstGeom>
          <a:ln w="63500" cap="rnd">
            <a:solidFill>
              <a:srgbClr val="FFC000"/>
            </a:solidFill>
          </a:ln>
          <a:effectLst/>
          <a:scene3d>
            <a:camera prst="orthographicFront"/>
            <a:lightRig rig="contrasting" dir="t">
              <a:rot lat="0" lon="0" rev="3000000"/>
            </a:lightRig>
          </a:scene3d>
          <a:sp3d contourW="7620">
            <a:bevelT w="95250" h="31750"/>
            <a:contourClr>
              <a:srgbClr val="333333"/>
            </a:contourClr>
          </a:sp3d>
        </p:spPr>
      </p:pic>
      <p:pic>
        <p:nvPicPr>
          <p:cNvPr id="2097172" name="图片 30"/>
          <p:cNvPicPr preferRelativeResize="0"/>
          <p:nvPr/>
        </p:nvPicPr>
        <p:blipFill>
          <a:blip r:embed="rId5"/>
          <a:stretch>
            <a:fillRect/>
          </a:stretch>
        </p:blipFill>
        <p:spPr>
          <a:xfrm>
            <a:off x="4227167" y="3467391"/>
            <a:ext cx="1940925" cy="1715019"/>
          </a:xfrm>
          <a:prstGeom prst="ellipse">
            <a:avLst/>
          </a:prstGeom>
          <a:ln w="38100" cap="rnd">
            <a:solidFill>
              <a:srgbClr val="FFC000"/>
            </a:solidFill>
          </a:ln>
          <a:effectLst/>
          <a:scene3d>
            <a:camera prst="orthographicFront"/>
            <a:lightRig rig="contrasting" dir="t">
              <a:rot lat="0" lon="0" rev="3000000"/>
            </a:lightRig>
          </a:scene3d>
          <a:sp3d contourW="7620">
            <a:bevelT w="95250" h="31750"/>
            <a:contourClr>
              <a:srgbClr val="333333"/>
            </a:contourClr>
          </a:sp3d>
        </p:spPr>
      </p:pic>
      <p:pic>
        <p:nvPicPr>
          <p:cNvPr id="2097173" name="图片 31"/>
          <p:cNvPicPr>
            <a:picLocks noChangeAspect="1"/>
          </p:cNvPicPr>
          <p:nvPr/>
        </p:nvPicPr>
        <p:blipFill>
          <a:blip r:embed="rId6"/>
          <a:stretch>
            <a:fillRect/>
          </a:stretch>
        </p:blipFill>
        <p:spPr>
          <a:xfrm>
            <a:off x="6287896" y="2786423"/>
            <a:ext cx="1921237" cy="1798525"/>
          </a:xfrm>
          <a:prstGeom prst="ellipse">
            <a:avLst/>
          </a:prstGeom>
          <a:ln w="28575" cap="rnd">
            <a:solidFill>
              <a:srgbClr val="00B050"/>
            </a:solidFill>
          </a:ln>
          <a:effectLst/>
          <a:scene3d>
            <a:camera prst="orthographicFront"/>
            <a:lightRig rig="contrasting" dir="t">
              <a:rot lat="0" lon="0" rev="3000000"/>
            </a:lightRig>
          </a:scene3d>
          <a:sp3d contourW="7620">
            <a:bevelT w="95250" h="31750"/>
            <a:contourClr>
              <a:srgbClr val="333333"/>
            </a:contourClr>
          </a:sp3d>
        </p:spPr>
      </p:pic>
      <p:sp>
        <p:nvSpPr>
          <p:cNvPr id="23" name="标题 1"/>
          <p:cNvSpPr txBox="1"/>
          <p:nvPr/>
        </p:nvSpPr>
        <p:spPr>
          <a:xfrm>
            <a:off x="0" y="253100"/>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矩形 3"/>
          <p:cNvSpPr/>
          <p:nvPr/>
        </p:nvSpPr>
        <p:spPr>
          <a:xfrm>
            <a:off x="873014" y="1248204"/>
            <a:ext cx="10445969" cy="1421928"/>
          </a:xfrm>
          <a:prstGeom prst="rect">
            <a:avLst/>
          </a:prstGeom>
        </p:spPr>
        <p:txBody>
          <a:bodyPr wrap="square">
            <a:spAutoFit/>
          </a:bodyPr>
          <a:lstStyle/>
          <a:p>
            <a:pPr algn="just">
              <a:lnSpc>
                <a:spcPct val="120000"/>
              </a:lnSpc>
              <a:spcBef>
                <a:spcPts val="1200"/>
              </a:spcBef>
              <a:buClr>
                <a:srgbClr val="0066CC"/>
              </a:buClr>
            </a:pPr>
            <a:r>
              <a:rPr lang="en-US" altLang="zh-CN" sz="2400" b="1"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      With </a:t>
            </a: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65 years of construction, SWPU has grown into a multi-disciplinary university focusing on engineering, with advantage in oil and gas discipline that ranks the top in China.</a:t>
            </a:r>
            <a:endParaRPr lang="zh-CN" altLang="en-US" sz="24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标题 1"/>
          <p:cNvSpPr txBox="1"/>
          <p:nvPr/>
        </p:nvSpPr>
        <p:spPr>
          <a:xfrm>
            <a:off x="0" y="237811"/>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pic>
        <p:nvPicPr>
          <p:cNvPr id="2" name="图片 1"/>
          <p:cNvPicPr>
            <a:picLocks noChangeAspect="1"/>
          </p:cNvPicPr>
          <p:nvPr/>
        </p:nvPicPr>
        <p:blipFill>
          <a:blip r:embed="rId1"/>
          <a:stretch>
            <a:fillRect/>
          </a:stretch>
        </p:blipFill>
        <p:spPr>
          <a:xfrm>
            <a:off x="1011493" y="2885429"/>
            <a:ext cx="5084505" cy="3590855"/>
          </a:xfrm>
          <a:prstGeom prst="rect">
            <a:avLst/>
          </a:prstGeom>
        </p:spPr>
      </p:pic>
      <p:pic>
        <p:nvPicPr>
          <p:cNvPr id="7" name="图片 7"/>
          <p:cNvPicPr>
            <a:picLocks noChangeAspect="1"/>
          </p:cNvPicPr>
          <p:nvPr/>
        </p:nvPicPr>
        <p:blipFill>
          <a:blip r:embed="rId2"/>
          <a:stretch>
            <a:fillRect/>
          </a:stretch>
        </p:blipFill>
        <p:spPr>
          <a:xfrm>
            <a:off x="6315453" y="3079222"/>
            <a:ext cx="4490266" cy="29950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矩形 3"/>
          <p:cNvSpPr/>
          <p:nvPr/>
        </p:nvSpPr>
        <p:spPr>
          <a:xfrm>
            <a:off x="381514" y="1092265"/>
            <a:ext cx="11033937" cy="1421928"/>
          </a:xfrm>
          <a:prstGeom prst="rect">
            <a:avLst/>
          </a:prstGeom>
        </p:spPr>
        <p:txBody>
          <a:bodyPr wrap="square">
            <a:spAutoFit/>
          </a:bodyPr>
          <a:lstStyle/>
          <a:p>
            <a:pPr algn="just">
              <a:lnSpc>
                <a:spcPct val="120000"/>
              </a:lnSpc>
              <a:spcBef>
                <a:spcPts val="1200"/>
              </a:spcBef>
              <a:buClr>
                <a:srgbClr val="0066CC"/>
              </a:buClr>
            </a:pP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Petroleum and natural gas engineering</a:t>
            </a: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 has been selected as the national first-class discipline for </a:t>
            </a:r>
            <a:r>
              <a:rPr lang="en-US" altLang="zh-CN" sz="2400" b="1" i="1" dirty="0">
                <a:solidFill>
                  <a:srgbClr val="FF0000"/>
                </a:solidFill>
                <a:latin typeface="Arial" panose="020B0604020202020204" pitchFamily="34" charset="0"/>
                <a:ea typeface="微软雅黑" panose="020B0503020204020204" pitchFamily="34" charset="-122"/>
                <a:cs typeface="Arial" panose="020B0604020202020204" pitchFamily="34" charset="0"/>
              </a:rPr>
              <a:t>two consecutive rounds</a:t>
            </a: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 and has been rated as </a:t>
            </a:r>
            <a:r>
              <a:rPr lang="en-US" altLang="zh-CN" sz="2400" b="1" i="1" u="sng" dirty="0">
                <a:solidFill>
                  <a:srgbClr val="FF0000"/>
                </a:solidFill>
                <a:latin typeface="Arial" panose="020B0604020202020204" pitchFamily="34" charset="0"/>
                <a:ea typeface="微软雅黑" panose="020B0503020204020204" pitchFamily="34" charset="-122"/>
                <a:cs typeface="Arial" panose="020B0604020202020204" pitchFamily="34" charset="0"/>
              </a:rPr>
              <a:t>A+ discipline </a:t>
            </a: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in the national discipline </a:t>
            </a:r>
            <a:r>
              <a:rPr lang="en-US" altLang="zh-CN" sz="2400" b="1" dirty="0" smtClean="0">
                <a:solidFill>
                  <a:prstClr val="black"/>
                </a:solidFill>
                <a:latin typeface="Arial" panose="020B0604020202020204" pitchFamily="34" charset="0"/>
                <a:ea typeface="微软雅黑" panose="020B0503020204020204" pitchFamily="34" charset="-122"/>
                <a:cs typeface="Arial" panose="020B0604020202020204" pitchFamily="34" charset="0"/>
              </a:rPr>
              <a:t>assessment.</a:t>
            </a:r>
            <a:endParaRPr lang="zh-CN" altLang="en-US" sz="2400" b="1"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标题 1"/>
          <p:cNvSpPr txBox="1"/>
          <p:nvPr/>
        </p:nvSpPr>
        <p:spPr>
          <a:xfrm>
            <a:off x="0" y="237811"/>
            <a:ext cx="12191999" cy="504825"/>
          </a:xfrm>
          <a:prstGeom prst="rect">
            <a:avLst/>
          </a:prstGeom>
          <a:effectLst>
            <a:outerShdw dist="38100" dir="5400000" sx="2000" sy="2000" algn="t" rotWithShape="0">
              <a:schemeClr val="bg1"/>
            </a:outerShdw>
          </a:effectLst>
        </p:spPr>
        <p:txBody>
          <a:bodyPr vert="horz" lIns="91440" tIns="45720" rIns="91440" bIns="45720" rtlCol="0" anchor="t" anchorCtr="0">
            <a:noAutofit/>
            <a:sp3d contourW="25400">
              <a:bevelT w="25400" h="55880"/>
              <a:contourClr>
                <a:schemeClr val="bg1">
                  <a:lumMod val="85000"/>
                </a:schemeClr>
              </a:contourClr>
            </a:sp3d>
          </a:bodyPr>
          <a:lstStyle>
            <a:lvl1pPr algn="ctr" defTabSz="914400" rtl="0" eaLnBrk="1" latinLnBrk="0" hangingPunct="1">
              <a:lnSpc>
                <a:spcPct val="90000"/>
              </a:lnSpc>
              <a:spcBef>
                <a:spcPct val="0"/>
              </a:spcBef>
              <a:buNone/>
              <a:defRPr lang="en-US" altLang="en-US" sz="2800" b="1" kern="1200" spc="50" dirty="0">
                <a:ln w="11430"/>
                <a:solidFill>
                  <a:srgbClr val="0070C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cs typeface="+mj-cs"/>
              </a:defRPr>
            </a:lvl1pPr>
          </a:lstStyle>
          <a:p>
            <a:r>
              <a:rPr lang="en-US" altLang="zh-CN" dirty="0"/>
              <a:t> About  </a:t>
            </a:r>
            <a:r>
              <a:rPr lang="en-US" altLang="zh-CN" dirty="0" smtClean="0"/>
              <a:t>SWPU</a:t>
            </a:r>
            <a:endParaRPr lang="en-US" altLang="zh-CN" dirty="0"/>
          </a:p>
        </p:txBody>
      </p:sp>
      <p:pic>
        <p:nvPicPr>
          <p:cNvPr id="6" name="图片 9"/>
          <p:cNvPicPr>
            <a:picLocks noChangeAspect="1"/>
          </p:cNvPicPr>
          <p:nvPr/>
        </p:nvPicPr>
        <p:blipFill>
          <a:blip r:embed="rId1"/>
          <a:stretch>
            <a:fillRect/>
          </a:stretch>
        </p:blipFill>
        <p:spPr>
          <a:xfrm>
            <a:off x="6095999" y="2863822"/>
            <a:ext cx="5150212" cy="3435223"/>
          </a:xfrm>
          <a:prstGeom prst="rect">
            <a:avLst/>
          </a:prstGeom>
          <a:ln>
            <a:noFill/>
          </a:ln>
          <a:effectLst>
            <a:outerShdw blurRad="292100" dist="139700" dir="2700000" algn="tl" rotWithShape="0">
              <a:srgbClr val="333333">
                <a:alpha val="65000"/>
              </a:srgbClr>
            </a:outerShdw>
          </a:effectLst>
        </p:spPr>
      </p:pic>
      <p:sp>
        <p:nvSpPr>
          <p:cNvPr id="2" name="矩形 1"/>
          <p:cNvSpPr/>
          <p:nvPr/>
        </p:nvSpPr>
        <p:spPr>
          <a:xfrm>
            <a:off x="460743" y="3261886"/>
            <a:ext cx="6096000" cy="2400657"/>
          </a:xfrm>
          <a:prstGeom prst="rect">
            <a:avLst/>
          </a:prstGeom>
        </p:spPr>
        <p:txBody>
          <a:bodyPr>
            <a:spAutoFit/>
          </a:bodyPr>
          <a:lstStyle/>
          <a:p>
            <a:pPr>
              <a:lnSpc>
                <a:spcPct val="150000"/>
              </a:lnSpc>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The top 1% of ESI ranking disciplines</a:t>
            </a: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2000" b="1" dirty="0" smtClean="0">
              <a:solidFill>
                <a:srgbClr val="0066CC"/>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2000" b="1" dirty="0" smtClean="0">
                <a:solidFill>
                  <a:srgbClr val="0066CC"/>
                </a:solidFill>
                <a:latin typeface="微软雅黑" panose="020B0503020204020204" pitchFamily="34" charset="-122"/>
                <a:ea typeface="微软雅黑" panose="020B0503020204020204" pitchFamily="34" charset="-122"/>
              </a:rPr>
              <a:t>Engineering</a:t>
            </a:r>
            <a:endParaRPr lang="en-US" altLang="zh-CN" sz="2000" b="1" dirty="0">
              <a:solidFill>
                <a:srgbClr val="0066CC"/>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2000" b="1" dirty="0">
                <a:solidFill>
                  <a:srgbClr val="0066CC"/>
                </a:solidFill>
                <a:latin typeface="微软雅黑" panose="020B0503020204020204" pitchFamily="34" charset="-122"/>
                <a:ea typeface="微软雅黑" panose="020B0503020204020204" pitchFamily="34" charset="-122"/>
              </a:rPr>
              <a:t>Chemistry</a:t>
            </a:r>
            <a:endParaRPr lang="en-US" altLang="zh-CN" sz="2000" b="1" dirty="0">
              <a:solidFill>
                <a:srgbClr val="0066CC"/>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2000" b="1" dirty="0">
                <a:solidFill>
                  <a:srgbClr val="0066CC"/>
                </a:solidFill>
                <a:latin typeface="微软雅黑" panose="020B0503020204020204" pitchFamily="34" charset="-122"/>
                <a:ea typeface="微软雅黑" panose="020B0503020204020204" pitchFamily="34" charset="-122"/>
              </a:rPr>
              <a:t>Material science </a:t>
            </a:r>
            <a:endParaRPr lang="en-US" altLang="zh-CN" sz="2000" b="1" dirty="0">
              <a:solidFill>
                <a:srgbClr val="0066CC"/>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2000" b="1" dirty="0">
                <a:solidFill>
                  <a:srgbClr val="0066CC"/>
                </a:solidFill>
                <a:latin typeface="微软雅黑" panose="020B0503020204020204" pitchFamily="34" charset="-122"/>
                <a:ea typeface="微软雅黑" panose="020B0503020204020204" pitchFamily="34" charset="-122"/>
              </a:rPr>
              <a:t>Geoscience</a:t>
            </a:r>
            <a:endParaRPr lang="zh-CN" altLang="en-US" sz="2000" b="1" dirty="0">
              <a:solidFill>
                <a:srgbClr val="0066CC"/>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6000,&quot;width&quot;:9000}"/>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UNIT_TABLE_BEAUTIFY" val="smartTable{f9e5966d-efe1-4a66-8c0c-26e7b45e64c9}"/>
  <p:tag name="TABLE_ENDDRAG_ORIGIN_RECT" val="600*304"/>
  <p:tag name="TABLE_ENDDRAG_RECT" val="31*66*600*304"/>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TABLE_BEAUTIFY" val="{3fd72367-09b6-46f1-b4af-e88ec6c1fda7}"/>
</p:tagLst>
</file>

<file path=ppt/tags/tag6.xml><?xml version="1.0" encoding="utf-8"?>
<p:tagLst xmlns:p="http://schemas.openxmlformats.org/presentationml/2006/main">
  <p:tag name="KSO_WM_UNIT_TABLE_BEAUTIFY" val="{8d141151-6ff1-4bde-9f6f-89c5ef1c2eec}"/>
</p:tagLst>
</file>

<file path=ppt/tags/tag7.xml><?xml version="1.0" encoding="utf-8"?>
<p:tagLst xmlns:p="http://schemas.openxmlformats.org/presentationml/2006/main">
  <p:tag name="KSO_WM_UNIT_TABLE_BEAUTIFY" val="{a0a588fa-408c-4c2c-8a3c-7ab208f6beda}"/>
</p:tagLst>
</file>

<file path=ppt/tags/tag8.xml><?xml version="1.0" encoding="utf-8"?>
<p:tagLst xmlns:p="http://schemas.openxmlformats.org/presentationml/2006/main">
  <p:tag name="KSO_WM_UNIT_PLACING_PICTURE_USER_VIEWPORT" val="{&quot;height&quot;:6684,&quot;width&quot;:17112}"/>
</p:tagLst>
</file>

<file path=ppt/tags/tag9.xml><?xml version="1.0" encoding="utf-8"?>
<p:tagLst xmlns:p="http://schemas.openxmlformats.org/presentationml/2006/main">
  <p:tag name="KSO_WPP_MARK_KEY" val="337b454d-d177-488e-90a6-75c7a9ee5b69"/>
  <p:tag name="COMMONDATA" val="eyJoZGlkIjoiODVhMDJlN2NlZmJlMTI4NDA0N2Q3Y2QxOGYyYjlmMGIifQ=="/>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6859</Words>
  <Application>WPS 演示</Application>
  <PresentationFormat>宽屏</PresentationFormat>
  <Paragraphs>304</Paragraphs>
  <Slides>29</Slides>
  <Notes>10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29</vt:i4>
      </vt:variant>
    </vt:vector>
  </HeadingPairs>
  <TitlesOfParts>
    <vt:vector size="49" baseType="lpstr">
      <vt:lpstr>Arial</vt:lpstr>
      <vt:lpstr>宋体</vt:lpstr>
      <vt:lpstr>Wingdings</vt:lpstr>
      <vt:lpstr>Calibri</vt:lpstr>
      <vt:lpstr>Arial</vt:lpstr>
      <vt:lpstr>黑体</vt:lpstr>
      <vt:lpstr>微软雅黑</vt:lpstr>
      <vt:lpstr>Chiller</vt:lpstr>
      <vt:lpstr>Times New Roman</vt:lpstr>
      <vt:lpstr>Segoe UI</vt:lpstr>
      <vt:lpstr>Calibri</vt:lpstr>
      <vt:lpstr>MS PGothic</vt:lpstr>
      <vt:lpstr>StoneSansITCStd Medium</vt:lpstr>
      <vt:lpstr>Segoe Print</vt:lpstr>
      <vt:lpstr>华文宋体 Black</vt:lpstr>
      <vt:lpstr>华文中宋</vt:lpstr>
      <vt:lpstr>Arial Black</vt:lpstr>
      <vt:lpstr>Arial Unicode MS</vt:lpstr>
      <vt:lpstr>默认设计模板</vt:lpstr>
      <vt:lpstr>2_Office 主题</vt:lpstr>
      <vt:lpstr>PowerPoint 演示文稿</vt:lpstr>
      <vt:lpstr> CONTENTS</vt:lpstr>
      <vt:lpstr>About  SWPU</vt:lpstr>
      <vt:lpstr>PowerPoint 演示文稿</vt:lpstr>
      <vt:lpstr>Tianfu Airport, Tianfu New District and Sichuan cuisine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http://sdwm.org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DL</dc:creator>
  <cp:lastModifiedBy>听听</cp:lastModifiedBy>
  <cp:revision>50</cp:revision>
  <dcterms:created xsi:type="dcterms:W3CDTF">2014-01-07T14:40:00Z</dcterms:created>
  <dcterms:modified xsi:type="dcterms:W3CDTF">2023-12-07T03:16:11Z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356175594B7246AAA18C517668BA833A_13</vt:lpwstr>
  </property>
  <property fmtid="{D5CDD505-2E9C-101B-9397-08002B2CF9AE}" pid="3" name="KSOProductBuildVer">
    <vt:lpwstr>2052-12.1.0.15990</vt:lpwstr>
  </property>
</Properties>
</file>